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5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5" r:id="rId91"/>
    <p:sldId id="346" r:id="rId92"/>
    <p:sldId id="349" r:id="rId93"/>
    <p:sldId id="347" r:id="rId94"/>
    <p:sldId id="348" r:id="rId95"/>
    <p:sldId id="350" r:id="rId96"/>
    <p:sldId id="344" r:id="rId97"/>
  </p:sldIdLst>
  <p:sldSz cx="9144000" cy="6858000" type="screen4x3"/>
  <p:notesSz cx="6858000" cy="9144000"/>
  <p:embeddedFontLst>
    <p:embeddedFont>
      <p:font typeface="Roboto Condensed" panose="02000000000000000000" pitchFamily="2" charset="0"/>
      <p:regular r:id="rId99"/>
      <p:bold r:id="rId100"/>
      <p:italic r:id="rId101"/>
      <p:boldItalic r:id="rId102"/>
    </p:embeddedFont>
    <p:embeddedFont>
      <p:font typeface="Roboto Condensed Light"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13:15.504"/>
    </inkml:context>
    <inkml:brush xml:id="br0">
      <inkml:brushProperty name="width" value="0.05292" units="cm"/>
      <inkml:brushProperty name="height" value="0.05292" units="cm"/>
      <inkml:brushProperty name="color" value="#002060"/>
    </inkml:brush>
    <inkml:context xml:id="ctx1">
      <inkml:inkSource xml:id="inkSrc3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1-04-30T23:14:08.523"/>
    </inkml:context>
  </inkml:definitions>
  <inkml:trace contextRef="#ctx0" brushRef="#br0">994 5597 0,'0'0'0,"0"0"0,0 0 15,0 0-15,0 0 16,0 0-16,0 0 16,0 0-16,0 0 15,0 0-15,0 0 16,0 0-16,0 0 16,0 0-16,0 0 15,0 0-15,10-10 16,0-21-1,9-20-15,1-10 16,10 0-16,0 0 16,0-20-16,0-21 15,-1 10-15,1 1 16,-10-1-16,0 1 16,0-21-16,0 10 15,-10 21-15,0 9 16,0-9-1,-1-21-15,1 11 16,-10 9-16,0 31 16,0 0-16,10 21 15,-10-1-15,0 1 16,0 20-16,0-1 16,0 1-16,0 10 15,0 0 1,0 0-16,0 0 15,0 0-15,0 0 16,10 10-16,0 21 16,10 30-16,0 0 15,0 10-15,0 1 16,0 9-16,-1 31 16,1 0-16,-10-31 15,0 1 1,10 19-16,0 11 15,0-20-15,0-11 16,10-20-16,-1 0 16,-9 1-16,0-12 15,0-9-15,-10 0 16,0 10-16,10-11 16,-10 1-1,0-21-15,-10 1 16,0-1-16,0-10 15,0 1-15,0-11 16,0 0-16,0 0 16,0 0-16,0 0 15,0 0-15,0 0 16,0 0-16,0 0 16,-20-21-1,-20 1-15,0-21 16,-19 11-16,9-1 15,0 11-15,20 10 16,1-1-16,-1 1 16,20 0-16,0 0 15,0 0-15,10 10 16,0 0 0,0 0-16,0 0 15,0 0-15,0 0 16</inkml:trace>
  <inkml:trace contextRef="#ctx0" brushRef="#br0" timeOffset="718.53">2325 5241 0,'0'0'0,"0"0"15,0 0-15,0 0 16,0 0-16,0 0 15,10 0-15,0 0 16,20 0-16,0 0 16,10 0-16,-1 0 15,1 0-15,0 10 16,0-10-16,-21 10 16,1 0-1,-20-10-15</inkml:trace>
  <inkml:trace contextRef="#ctx0" brushRef="#br0" timeOffset="1007.55">2246 4620 0,'0'0'0,"0"0"15,0 0 1,10 0-16,10 0 15,29-20-15,-19 10 16</inkml:trace>
  <inkml:trace contextRef="#ctx0" brushRef="#br0" timeOffset="2098.44">2365 4549 0,'0'0'0,"0"0"16,0 0-16,0 0 15,0 0-15,0 0 16,0 0-16,0 0 16,0 0-16,0 0 15,0 0-15,0 0 16,10 0-16,0 0 15,10 10 1,10 0-16,9-10 16,1 10-16,0-10 15,0 11-15,-11-11 16,-9 10-16,0-10 16,-10 0-16,0 0 15,-10 0-15</inkml:trace>
  <inkml:trace contextRef="#ctx0" brushRef="#br0" timeOffset="4544.79">3786 3725 0,'0'0'16,"0"0"-16,0 0 15,0 0-15,0 0 16,0 0-16,0 10 15,0 0-15,0 0 16,-10 31-16,0 30 16,0 10-16,0 1 15,0 9-15,-9 42 16,9 19-16,0-30 16,0 1-1,0-1-15,0-10 16,10-21-16,0-20 15,0-10-15,0 1 16,-10-22-16,10 1 16,0-11-16,0-9 15,0-1 1,0 1-16,0-1 0,0-10 16,0 0-1,0 0-15,10 1 16,0-1-16,0 0 15,0 0-15,0 0 16,19 0-16,1 1 16,20-1-16,10 0 15,-1 0 1,1 0-16,9-10 16,1 0-16,0 0 15,9 0-15,-19 0 16,-1 0-16,-19 0 15,0 0-15,-20 0 16,0 0-16,-11 0 16,-9 0-16,0 0 15</inkml:trace>
  <inkml:trace contextRef="#ctx0" brushRef="#br0" timeOffset="4890.03">3796 3725 0,'0'0'0,"0"0"16,0 0-16,10 0 15,30 0-15,9 0 16,11 0-16,0 0 16,-11 0-16,11 10 15,10 0-15,-11 0 16,1 0-16,-10 0 15,-11 21 1,-29-11-16</inkml:trace>
  <inkml:trace contextRef="#ctx0" brushRef="#br0" timeOffset="5143">3647 4640 0,'0'0'16,"0"0"-16,10 0 16,0 0-1,30 0-15,39 0 16,1 0-16,-11 0 15,-9 0-15,-10 0 16,-31 0-16</inkml:trace>
  <inkml:trace contextRef="#ctx0" brushRef="#br0" timeOffset="8398.09">4700 4946 0,'0'0'15,"0"0"-15,0 0 16,0 0-16,0 0 15,0 0-15,0 0 16,0 10-16,0 0 16,0 0-1,0 11-15,0 9 16,0 1-16,10 9 16,0 11-16,0 0 15,0 10-15,-10 0 16,0-20-16,0 0 15,0-21-15,0 0 16,0 1-16,0-11 16,0-10-1,0-10-15,0-11 16,0-19-16,0-1 16,10-10-16,0-10 15,20 0-15,0 10 16,-1 0-16,1 21 15,10-1-15,0 11 16,-10 10 0,-11-1-16,11 22 15,0-1-15,10 0 16,0 0-16,-1 10 16,1 1-16,-10 9 15,0 1-15,-10 10 16,-1-1-16,-9-9 15,0-11-15,-10 0 16,0-9-16,0-1 16,0-10-1,0 0-15,10 0 16,0 0-16,10-21 16,10 1-16,0 0 15,0-1-15,-1-9 16,1-1-16,0 11 15,0 10-15,0 0 16,-1-1-16,11 11 16,0 11-1,0-1-15,-1 10 16,1 11-16,-10 9 16,-10 21-16,0 11 15,-10-1-15,-10-10 16,0-20-16,0-1 15,0 1-15,0-10 16,-10-21 0</inkml:trace>
  <inkml:trace contextRef="#ctx0" brushRef="#br0" timeOffset="9312.94">6529 5210 0,'0'0'0,"0"0"15,0 0 1,0 0-16,0 10 16,0 1-16,0 9 15,-10 21-15,10 20 16,-10 10-16,0 21 15,10 19-15,0 22 16,0-1-16,0 21 16,0-1-16,0-19 15,0-21 1,0-21-16,0-30 16,0-20-16,0-11 15,0-9-15,0-1 16,0-10-16,0-10 15,0 0-15,0 0 16,0-10-16,0-31 16,-10-50-16,-10-41 15,0-31 1,10-20-16,0 20 16,10 30-16,10 22 15,0-1-15,0 20 16,0 21-16,10 0 15,-10 20-15,0 10 16,20-20-16,0 0 16,19-10-1,1 20-15,0 0 16,9 20-16,-9 1 16,-10 20-16,-10-1 15,-1 22-15,21 29 16,0 11-16,-11 10 15,1 0-15,-20 0 16,0 0-16,-20 11 16,0-11-1,0-10-15,-10-11 16,0 1-16,0-21 16,0 1-16,0-11 15,-10 0-15,-19-10 16,-11-10-16,-20-21 15,-9-9-15,9-11 16,21 0-16,19 20 16,0 1-16,10-1 15,0-9 1,10 9-16</inkml:trace>
  <inkml:trace contextRef="#ctx0" brushRef="#br0" timeOffset="9691.99">7473 3765 0,'0'0'16,"0"0"-16,0 0 15,0 0 1,0 0-16,0 0 16,0 0-16,10 10 15,0 11-15,0 40 16,-10 20-16,0 11 16,0 20-16,0 30 15,0 11-15,0-11 16,-10 1-1,10-1-15,0-30 16,0-30-16,0-21 16,0 0-16,0 0 15,0-21-15,10-9 16,-10-21-16</inkml:trace>
  <inkml:trace contextRef="#ctx0" brushRef="#br0" timeOffset="10188">8248 4976 0,'0'0'15,"0"0"-15,0 0 16,0 0-16,-10 10 16,-10 1-16,0-1 15,-19 0 1,9 10-16,0 1 16,0 9-16,0 1 15,1 20-15,9-1 16,10 22-16,0-11 15,10 0-15,0-21 16,10 1-16,0-20 16,0-1-16,19 0 15,1-10 1,20-10-16,0-20 16,-1-10-16,-9-11 15,0-10-15,-20 0 16,-10-10-16,-20-10 15,-10 0-15,-20-11 16,0 11-16,1 20 16,9 20-16,0 11 15,0 10 1,10 10-16</inkml:trace>
  <inkml:trace contextRef="#ctx0" brushRef="#br0" timeOffset="10660.52">8854 5078 0,'0'0'0,"0"0"15,0 0-15,0 0 16,0 0-16,0 0 16,0 10-16,10 0 15,0 21-15,0-1 16,0 1-16,0 10 16,10 9-1,10 12-15,-1-1 16,11-21-16,0 1 15,-10-21-15,0 1 16,-11-21-16,1 0 16,-10-10-16</inkml:trace>
  <inkml:trace contextRef="#ctx0" brushRef="#br0" timeOffset="10936">9311 5027 0,'0'0'16,"0"0"-16,0 10 16,-10 11-16,-9 19 15,-1 21-15,-20 41 16,-10 10 0,-9 0-16,-1 0 15,10 10-15,1 10 16,9-20-16,0 0 15,-10 0-15,1-10 16,19-21-16,10-20 16,10-20-16,0 0 15,0 0-15,10-31 16</inkml:trace>
  <inkml:trace contextRef="#ctx0" brushRef="#br0" timeOffset="11640.18">9838 5373 0,'0'0'0,"0"0"16,0 0 0,0 0-16,0 0 15,0 0-15,0 0 16,0 0-16,0 0 16,0 0-16,0 0 15,0 0-15,10-10 16,0 0-16,0 0 15,0-1-15,0 11 16,0 0 0,0 0-16,0 0 15,-1 0-15,1 0 16,0 0-16,0 0 16,-10 0-16,0 0 15,0 0-15,0 0 16,0 0-16,0-20 15,0-11-15,0-9 16,0-1 0,-10-20-16,0 10 15,0 0-15,1 21 16,-1 9-16,0 11 16,0 0-16,0 20 15,0 0-15,-10 1 16,0 9-16,10 10 15,0 1 1,0 20-16,0 10 16,0 10-16,20 0 15,0-10-15,0-10 16,0-10-16,10 0 16,10-11-16,20-9 15,-1-1-15,21-10 16,-11-10-16,-19 0 15,10-20 1,-30 10-16</inkml:trace>
  <inkml:trace contextRef="#ctx0" brushRef="#br0" timeOffset="12261.01">10593 5281 0,'0'0'0,"0"0"16,0 0-16,0 0 15,0 0-15,0 0 16,0 0-16,0 0 16,0 0-16,0 0 15,0 0-15,0 0 16,10 0-16,0 0 16,0 0-1,10-10-15,10-10 16,-10 0-16,0-1 15,9 1-15,1-11 16,0 11-16,-10-11 16,0 1-16,-10 20 15,0 0-15,-10-11 16,0 11 0,0 0-16,0 0 15,-10 0-15,-10-1 16,-20 1-16,0 0 15,1 20-15,-1 0 16,0 1-16,10 9 16,0 10-16,20 1 15,1-1-15,18 1 16,1 10 0,20 10-16,0-1 15,10-9-15,9 0 16,1-21-16,20 1 15,-1-1-15,-39-20 16</inkml:trace>
  <inkml:trace contextRef="#ctx0" brushRef="#br0" timeOffset="14814.72">11875 5800 0,'0'0'15,"0"0"-15,0 0 16,0 0-16,0 0 16,0 0-16,10 0 15,0-10 1,10-10-16,10 0 16,19-21-16,-9 0 15,10-20-15,0-10 16,9-11-16,21 1 15,-1-11-15,11 11 16,-11-11-16,-9 1 16,-21 20-16,1-1 15,10 1 1,-11 20-16,-9 0 16,0 1-16,-20 19 15,0 1-15,-10 9 16,-1 11-16,1 0 15,-10 0-15,0 10 16,0 0-16,0 0 16,0 0-1,10 10-15,0 0 16,20 21-16,0 19 16,0 1-16,0 31 15,-1 9-15,1-9 16,0-1-16,0-20 15,0 10-15,9 11 16,-9-1-16,0 1 16,0-21-1,10 0-15,-11 0 16,-9-10-16,0-11 16,0-9-16,-10-11 15,0 1-15,-10-1 16,0-10-16,0-10 15,0 0-15,0 0 16,-20 0 0,-10-20-16,-20-1 15,1-9-15,-11-11 16,-9-20-16,-11 0 16,-19-10-16,9 10 15,21 0-15,-1 0 16,-19-21-16,-11 1 15,1-1-15,20 1 16,9 20-16,10-10 16,1 10-1,-1 10-15,10 0 16,1 0-16,9 10 16,10 11-16,0-1 15,20 21-15,0 0 16,1 0-16,-1 0 15,10 10-15,0 0 16,0 0-16,0 0 16,0 0-1,0 10-15,0 10 16,0 31-16,0 10 16,10 31-16,-1 20 15,-9-1-15,0-9 16,0 10-16,0 0 15,0 0-15,-9-10 16,-1-11 0,0 11-16,0 20 15,0-30-15,-10-11 16,10-40-16</inkml:trace>
  <inkml:trace contextRef="#ctx0" brushRef="#br0" timeOffset="39764.21">13892 6462 0,'0'0'0,"0"0"16,0 0-16,0 0 15,0 0 1,0 0-16,0 0 16,0 0-16,0 0 15,0 0-15,0 0 16,0 0-16,10 0 15,0-10-15,10-11 16,10 1-16,0-10 16,-10 9-16,10-9 15,-1-11 1,21 0-16,-10 11 16,0-1-16,-11 1 15,-9 9-15,0 1 16,-20 10-16,0-11 15,0-9-15,-20-1 16,0 1-16,0-1 16,1 11-1,-11 0-15,-10 9 16,-20 1-16,1 20 16,-1 11-16,-9 9 15,19 11-15,10 10 16,10 10-16,1 10 15,19 11-15,20-1 16,9-20-16,11-10 16,20-10-1,0-1-15,-1-9 16,-9-11-16,-10 1 16,0-11-16,-1 0 15,1 0-15,-10-10 16,0 0-16,0 0 15,0 0-15,-10-10 16</inkml:trace>
  <inkml:trace contextRef="#ctx0" brushRef="#br0" timeOffset="40568.49">14936 6187 0,'0'0'0,"0"0"16,0 0-16,0 0 16,0 0-16,0 0 15,0 0-15,0 10 16,0 1-1,0 19-15,-10 21 16,10 20-16,0-10 16,0 0-16,0-20 15,0 0-15,0-21 16,0 0-16,0 1 16,0-21-16,0 0 15,0 0-15,0-21 16,-10-19-1,0-21-15,0 10 16,10 0-16,0 10 16,0 11-16,10-1 15,0 11-15,0 10 16,0-1-16,0 1 16,0 0-16,0 0 15,0 0 1,0 10-16,9 0 15,11 10-15,0 0 16,0 0-16,0 21 16,9 9-16,-19-9 15,0 0-15,0-11 16,0 0-16,0 1 16,-10-11-16,0 0 15,0-10 1,19-10-16,1-21 15,10-30-15,-10 0 16,0 0-16,-10 10 16,-1 0-16,1 21 15,0-1-15,0 21 16,-10 0-16,0 10 16,0 10-16,10 0 15,0 11 1,-1 19-16,1 32 15,0 19-15,-20 11 16,0 0-16,0-21 16,0 0-16,0-19 15,0-12-15,10-9 16,-10-31-16</inkml:trace>
  <inkml:trace contextRef="#ctx0" brushRef="#br0" timeOffset="41280.08">16138 6208 0,'0'0'15,"0"10"-15,0 10 16,0 21-16,0 30 16,-10 10-16,0 21 15,-9 30 1,-1 11-16,10-11 16,0-10-16,0-10 15,0-30-15,0-21 16,0 0-16,10-20 15,0-1-15,0-19 16,0-1-16,0-10 16,0-10-1,0 0-15,0-10 16,0-31-16,0-40 16,0-31-16,0-51 15,0-10-15,10 41 16,0 20-16,0 20 15,0 21-15,0 10 16,0 10-16,0 21 16,0 9-1,0 1-15,-1 10 16,11-11-16,10 11 16,0 0-16,20 0 15,-11 0-15,1 10 16,-20 0-16,0 10 15,0 0-15,0 0 16,0 10 0,-1 1-16,-9 9 15,0 1-15,-10-1 16,0-9-16,0-1 16,0 0-16,-10 1 15,-10-1-15,1-10 16,-1 1-16,0-1 15,0-10-15,0 0 16,0 0-16,10 0 16</inkml:trace>
  <inkml:trace contextRef="#ctx0" brushRef="#br0" timeOffset="41737.39">16874 6777 0,'0'0'0,"0"0"15,0 0-15,0 0 16,0 0-16,0 0 15,0 0-15,0 0 16,10 0-16,0 0 16,9 0-16,11 0 15,0 0-15,-10 0 16,10 0 0,-10 0-16,0 0 15,-11 0-15,-9 0 16,0 0-16</inkml:trace>
  <inkml:trace contextRef="#ctx0" brushRef="#br0" timeOffset="42376.01">17460 6472 0,'0'0'0,"0"0"16,0 0-16,0 10 16,0 0-16,0 21 15,0 0-15,0-1 16,0 1-16,0-1 16,0-10-16,-10 1 15,10-1 1,0-20-16,0 0 15,0 0-15,0 0 16,0-30-16,10-11 16,0-20-16,0 0 15,0-10-15,-10-1 16,0 21-16,10 11 16,0 9-1,0 1-15,0 20 16,0-1-16,9 1 15,11 0-15,0 10 16,10 10-16,0 0 16,-1 1-16,1 9 15,-10 10-15,-10 11 16,0 10-16,-1-10 16,-9-1-16,0 1 15,-10-21 1,0 1-16,0-1 15,0-20-15</inkml:trace>
  <inkml:trace contextRef="#ctx0" brushRef="#br0" timeOffset="42951.01">18851 6146 0,'0'0'0,"0"11"16,-20-1-16,1 10 16,-21 11-16,0-1 15,-10 11 1,11 0-16,9-1 15,0 1-15,0-10 16,20-11-16,0 10 16,10-9-16,10-1 15,10 1-15,10-1 16,10-20-16,9 0 16,1-31-16,20-9 15,9-32 1,10-19-16,-39 30 15,-20 20-15,-10 11 16,-20 9-16,-10 1 16,-10-1-16,-10 11 15,-10 0-15,-19 10 16,-21 31-16,31-11 16</inkml:trace>
  <inkml:trace contextRef="#ctx0" brushRef="#br0" timeOffset="43639.28">19686 6564 0,'0'0'15,"0"0"-15,0 0 16,0 0-16,0 0 16,0 0-16,10 0 15,0 0 1,0 0-16,0-10 16,20-1-16,-1 1 15,1 10-15,10-10 16,-10 10-16,0 0 15,-11 0-15,-19 0 16</inkml:trace>
  <inkml:trace contextRef="#ctx0" brushRef="#br0" timeOffset="43831.04">19686 6208 0,'0'0'0,"0"0"16,10 0-1,10 0-15,20 0 16,29 0-16,11-11 16,-41 1-16</inkml:trace>
  <inkml:trace contextRef="#ctx0" brushRef="#br0" timeOffset="44718.34">21037 6269 0,'0'0'15,"0"0"1,0 0-16,0 0 15,10 0-15,0 0 16,0 0-16,0 0 16,0-11-16,0 1 15,0-10-15,0 0 16,10-11-16,-10 0 16,0-9-1,-10 9-15,0 1 16,0-1-16,-10 1 15,0 9-15,-10 1 16,0 10-16,-20 0 16,1-1-16,-1 1 15,10 20-15,0 1 16,-10 19 0,11 11-16,-1 10 15,0 10-15,20 0 16,0 0-16,0-10 15,10-11-15,10 1 16,0-20-16,0-1 16,20 0-16,0 1 15,19-1-15,1 0 16,-10-10 0,0-10-16,-11 11 15,-19-11-15</inkml:trace>
  <inkml:trace contextRef="#ctx0" brushRef="#br0" timeOffset="45565.07">21604 6085 0,'0'0'0,"0"0"16,0 0-16,0 0 15,0 0-15,0 11 16,0-1-16,0 20 15,0 11-15,0 20 16,0 0 0,0-10-16,0-10 15,0-21-15,0 0 16,0-9-16,0-1 16,0-10-16,0 0 15,0 0-15,0-10 16,10-11-16,0-19 15,-10-1-15,10 0 16,0 0 0,0 1-16,0 9 15,-1 1-15,1-1 16,0 1-16,10-1 16,0 11-16,10-1 15,-10 11-15,0 0 16,0 0-16,-1 10 15,1 10-15,0 0 16,-10 0 0,0 21-16,-10-1 15,10-9-15,-10-1 16,0 0-16,0 1 16,0-11-16,0-10 15,0 0-15,0 0 16,10 0-16,0 0 15,10 0 1,10-20-16,-1-1 16,-9 1-16,0 10 15,-10 0-15,0-1 16,-10 1-16,0 10 16,0 0-16,10 0 15,0 10-15,0 1 16,0 9-16,0 10 15,0 21 1,0 10-16,-1 0 16,-9-10-16,0-10 15,0 0-15,0-1 16,0-29-16</inkml:trace>
  <inkml:trace contextRef="#ctx0" brushRef="#br0" timeOffset="46471.53">22468 6055 0,'0'0'15,"0"10"-15,0 10 16,0 11-16,0 20 15,0 20-15,0 0 16,0 1-16,-9 9 16,-1 21-16,-10 10 15,0 10 1,0-20-16,10-1 16,0-19-16,0-11 15,0-10-15,0-10 16,0-10-16,0-1 15,10-19-15,0-1 16,0-10-16,0 0 16,0-10-1,0 0-15,0 0 16,0 0-16,0-30 16,0-21-16,10-20 15,0-41-15,-10-21 16,10 22-16,0 19 15,0 21-15,0-11 16,0 11-16,0 0 16,10 10-1,10 10-15,-1 0 16,1 0-16,-10 0 16,0 21-16,0-1 15,0 11-15,0-1 16,-10 1-16,9 10 15,1 0-15,10 0 16,-10-1-16,10 11 16,-10 0-1,0 0-15,-11 11 16,1-1-16,-10 0 16,0 0-16,0 21 15,-19-1-15,-1 21 16,-10 0-16,0-10 15,-10-1-15,1 1 16,-11-21-16,-10 1 16,11-1-1,-1 0-15,20-9 16,0-1-16,0-10 16,20 0-16,1 0 15,9 0-15</inkml:trace>
  <inkml:trace contextRef="#ctx0" brushRef="#br0" timeOffset="47271">23204 5984 0,'0'0'0,"0"0"16,0 0-16,0 0 16,0 10-16,0 0 15,0 21-15,0-1 16,0 1 0,0-1-16,0 1 15,0-11-15,0 11 16,0-11-16,0 0 15,-10 1-15,10-1 16,0 0-16,-10 1 16,10-1-16,-10 0 15,10-20-15,0 11 16,0-11 0,0 0-16,0 0 15,0 0-15,0 0 16,0-21-16,10 1 15,0-21-15,0-20 16,10 10-16,0 10 16,-1 11-16,1-1 15,0 11-15,-10 10 16,0 0 0,0 0-16,0 10 15,20 0-15,0 10 16,-11 0-16,1 0 15,0 0-15,0 0 16,0 11-16,-10-1 16,0 11-16,0-1 15,0 21 1,-10 0-16,0 0 16,0-10-16,0-11 15,0-10-15,0 1 16,0-11-16,0-10 15,0 0-15,0 0 16,0 0-16</inkml:trace>
  <inkml:trace contextRef="#ctx0" brushRef="#br0" timeOffset="47740.73">24436 6035 0,'0'0'0,"0"0"16,0 0-16,0 0 15,0 0 1,-30 10-16,-9 0 16,-21 10-16,10 1 15,10 9-15,11 1 16,-1-1-16,0 1 16,0 20-16,0-1 15,20-9-15,1 0 16,9-21-1,0 1-15,9-1 16,1-10-16,20-10 16,10-10-16,20-31 15,9-20-15,-9 10 16,-20 11-16,-21 9 16,1 1-16,-20 9 15,0 1-15,-20-1 16,1 11-1</inkml:trace>
  <inkml:trace contextRef="#ctx0" brushRef="#br0" timeOffset="48080.37">22995 6594 0,'0'0'16,"0"0"-16,0 0 15,0 0-15,0 0 16,0 0-16,10 0 16,0 0-1,10 0-15,10-10 16,29 0-16,31-10 16,-50 9-16</inkml:trace>
  <inkml:trace contextRef="#ctx1" brushRef="#br0">16316 15610 0,'0'0'0,"-35"-17"0,35-1 16,-53 18-16,35 0 15,18 18 63,0-1-62,0 1 0</inkml:trace>
  <inkml:trace contextRef="#ctx0" brushRef="#br0" timeOffset="74698.98">21753 3602 0,'0'0'16,"0"0"-16,0 0 15,0 0 1,0 0-16,0 0 16,0 0-16,0 0 15,0 0-15,0 0 16,0 0-16,0 0 16,0 0-16,0 0 15,0 0-15,0 11 16,10-1-16,0 20 15,0 1 1,0 20-16,0 30 16,0 1-16,0-1 15,-10-20-15,0 10 16,0 11-16,0 9 16,0 11-16,0-21 15,0-20-15,0-20 16,0 0-1,9-11-15,-9-9 16,0-1-16,0-10 16,0 0-16,0 1 15,0-11-15,0 0 16,0 0-16,0 0 16,0 0-16,0 0 15,0 0-15,0 0 16,0 0-1,0 0-15,0 0 16,0 0-16,0 0 16,0 0-16,0 0 15,0 0-15,0 0 16,0 0-16,0 0 16</inkml:trace>
  <inkml:trace contextRef="#ctx0" brushRef="#br0" timeOffset="77595">21157 3674 0,'0'0'0,"0"0"16,0 0 0,0 0-16,10 0 15,10-21-15,19-9 16,21-11-16,39-10 15,1 0-15,9 21 16,30-1-16,0 21 16,-10 0-16,20 20 15,-9 21-15,-11-1 16,-20 21 0,0 10-16,-19-10 15,-21 0-15,-19 0 16,-10 10-16,-20 20 15,-30 21-15,-20 0 16,-30 20-16,-9 20 16,-11-9-16,-19-32 15,0-19-15,19-21 16,20-21 0,11-9-16,9-11 15,0-9-15,0-11 16,1 0-16,9 0 15,0-21-15,-10 1 16,1-1-16,-1-9 16,0-11-16,0 1 15,11 9-15,-1 1 16,20 19 0,0 1-16,10 0 15,0 10-15</inkml:trace>
  <inkml:trace contextRef="#ctx0" brushRef="#br0" timeOffset="78140">23035 4824 0,'0'0'0,"0"0"16,0 0-1,0 0-15,10 0 16,0-11-16,0 1 16,0 0-16,0 10 15,0-20-15,19-1 16,1 1-16,10-11 15,0 1-15,-1-1 16,-19 1 0,0-1-16,0 1 15,-20 9-15,0-9 16,-20-1-16,-10-9 16,-9 9-16,-1 1 15,-30-1-15,-9 1 16,-11 19-16,11 22 15,9 9-15,21 31 16,-1 10 0,20 0-16,10 0 15,10-10-15,0 10 16,10-10-16,10 0 16,0 10-16,20 0 15,0 10-15,20 0 16,9 0-16,-9 21 15,-10-21 1,-21-50-16</inkml:trace>
  <inkml:trace contextRef="#ctx0" brushRef="#br0" timeOffset="78802.72">23502 4783 0,'0'0'0,"0"0"16,0 0-16,0 0 16,0 0-1,0 0-15,0 10 16,10 10-16,0 11 15,-10 20-15,0 0 16,0-11-16,0 1 16,0 0-16,0-11 15,0-9-15,0-1 16,0 0-16,0-9 16,0-11-1,0 0-15,0 0 16,-20 0-16,0-21 15,0 1-15,-10-21 16,1-20-16,19 0 16,10-20-16,10-1 15,29-40-15,1 0 16,0 10 0,10 20-16,19 1 15,1 9-15,-1 21 16,-9 21-16,-20 9 15,-11 21-15,-9 0 16,0 20-16,-10 0 16,10 21-16,-20 9 15,-10 21-15,-20 41 16,-29 20 0,-21-10-16,11-20 15,9-11-15,0 1 16,11-21-16,-1-10 15,20-11-15,0-19 16,20-11-16,0-10 16,0 0-16,1-10 15,-1-1-15</inkml:trace>
  <inkml:trace contextRef="#ctx0" brushRef="#br0" timeOffset="79175.22">24158 4773 0,'0'0'0,"0"0"16,0 0-16,0 0 16,10 0-16,0 0 15,20 0 1,19 0-16,-9 0 15,0 0-15,-1 0 16,-19 0-16,0 0 16,0 0-16,0 0 15,-10 0-15</inkml:trace>
  <inkml:trace contextRef="#ctx0" brushRef="#br0" timeOffset="79696.5">24754 4437 0,'0'0'15,"0"0"-15,0 0 16,0 0-16,0 0 16,0 0-16,10 0 15,0 0-15,10-10 16,0 0 0,0-11-16,-1 1 15,-9-1-15,0 1 16,-10 0-16,0-1 15,0 1-15,-10-10 16,-9-1-16,-1 0 16,0 1-16,-10 20 15,-10 0 1,10 20-16,1 10 16,-1 11-16,0 20 15,10 30-15,10 11 16,20-11-16,10-20 15,10 0-15,19-20 16,1-1-16,-10-9 16,0-11-16,-11 1 15,-9-1 1,10 11-16,-20-21 16</inkml:trace>
  <inkml:trace contextRef="#ctx0" brushRef="#br0" timeOffset="80283.22">25201 4518 0,'0'0'0,"0"0"16,0 0-16,0 0 15,0 0 1,0 10-16,0 1 16,0 19-16,0 1 15,0-1-15,0 11 16,-10-11-16,0-9 16,10-1-16,0-10 15,0 0-15,0-10 16,0 0-16,0 0 15,0 0 1,0-20-16,0-10 16,10-31-16,-10-11 15,0 21-15,10 1 16,0 19-16,-10 1 16,0 9-16,0 11 15,10 0-15,0 0 16,0-1-1,20-9-15,-10 10 16,0 0-16,-1 0 16,1 10-16,-10 10 15,0 10-15,10 31 16,0 20-16,-10 0 16,0 11-16,0-11 15,-10 10 1,0-9-16,0-21 15,0-21-15,10-10 16,-10-20-16,0 0 16,0 0-16</inkml:trace>
  <inkml:trace contextRef="#ctx0" brushRef="#br0" timeOffset="96942.99">865 7368 0,'0'0'15,"0"0"1,0 0-16,0 0 16,0 0-16,0 0 15,0 0-15,0 10 16,0 0-16,0 0 16,0 11-16,0-1 15,0 10-15,0 11 16,0 10-16,0 0 15,0 20 1,-10 11-16,0-11 16,0 0-16,0 10 15,0 11-15,10 10 16,0-11-16,0-30 16,0 0-16,0 0 15,0 1-15,0-1 16,0 0-16,10-10 15,0-11-15,-10-9 16,0-11 0,0 0-16,0-9 15,0-1-15,0-10 16,0 0-16,0 0 16,0 0-16,0-10 15,0-11-15,0-19 16,0-11-16,0-21 15,0-9 1,-10-21-16,0 21 16,0 10-16,0-1 15,0 1-15,0-10 16,0-1-16,10 11 16,10 10-16,0 0 15,0 10-15,0 0 16,0 0-16,0 1 15,0 9 1,0 0-16,10 0 16,9 1-16,1 9 15,20 1-15,0-1 16,9 1-16,1-1 16,-11 21-16,-9 0 15,0 0-15,0 20 16,-1 0-1,1 20-15,0 1 16,-20 20-16,0 0 16,0-11-16,-20 1 15,0 0-15,-10 10 16,-10 0-16,0-1 16,0-9-16,10 0 15,0-11-15,0-9 16,-10-1-1,0 0-15,1-9 16,-11-1-16,0-10 16,0 0-16,10 0 15,0 0-15,10 0 16,1 0-16,-1 0 16,10 0-16,0 0 15,0 0-15,0 0 16,0 0-1,0 0-15,10 0 16,9 0-16,1 0 16,10 10-16,10 10 15,10 11-15,9-1 16,1 11-16,-1 10 16,1 0-16,-20 0 15,0 0 1,-11-1-16,-9 12 15,0 9-15,-20 0 16,-10-10-16,-10 10 16,0 1-16,-9-11 15,-11-11-15,0-9 16,-10-10-16,21-11 16,-1-10-16,-10-10 15,-20 0 1,1-10-16,-1-10 15,-9-1-15,-1-9 16,20-1-16,1 1 16,-11-1-16,0 21 15,1 0-15,-11 0 16,30 10-16</inkml:trace>
  <inkml:trace contextRef="#ctx0" brushRef="#br0" timeOffset="99320.81">2206 8609 0,'0'0'16,"0"0"-16,0 0 15,0 0 1,0 0-16,0 0 16,0 0-16,10 0 15,0 0-15,0 0 16,0 0-16,20 0 15,-1 0-15,1 10 16,20 0-16,0-10 16,-1 11-16,-9-1 15,0-10 1,-20 10-16,-20-10 16</inkml:trace>
  <inkml:trace contextRef="#ctx0" brushRef="#br0" timeOffset="99591.75">2276 8131 0,'0'0'16,"0"0"-16,0 0 16,0 0-16,0 0 15,10 0-15,9 0 16,21 10-16,20 10 16,19 11-16,-49-11 15</inkml:trace>
  <inkml:trace contextRef="#ctx0" brushRef="#br0" timeOffset="105416.02">3250 9159 0,'0'0'15,"0"0"-15,0 0 16,0 0-16,0 0 16,0 0-16,0 0 15,0 0-15,0 0 16,0 0-16,0 0 15,0-11-15,0-9 16,0-10-16,9-21 16,1-21-1,0-9-15,10 0 16,10-1-16,0-20 16,0 1-16,-1-11 15,11 0-15,-10 0 16,10-10-16,0 0 15,-11 20-15,-9 10 16,0 11 0,0 0-16,0-11 15,-10 11-15,0 9 16,0 21-16,0 1 16,0 19-16,-10 0 15,0 1-15,0 20 16,0 0-16,0-1 15,0 11-15,0 0 16,0 0 0,9 0-16,1 11 15,0 9-15,20 21 16,10 40-16,-10 0 16,0 11-16,-1 0 15,1 20-15,10 0 16,0-11-16,-1-19 15,-9 9-15,0 11 16,0 0-16,0-21 16,-1 1-1,1-11-15,0 0 16,10 10-16,-10-9 16,-1-11-16,-9-21 15,0 1-15,0 0 16,0-11-16,0 1 15,0-11 1,-10 1-16,0-1 16,-10-10-16,0-10 15,0 0-15,0 0 16,0 0-16,0 0 16,0 0-16,0 0 15,0 0-15,0 0 16,0 0-16,0 0 15,0 0 1,0 0-16,0 0 16,0 0-16,0 0 15,0 10-15,0-10 16,0 0-16,0 11 16,0-11-16,0 0 15,0 0-15,0 0 16,0 0-16,0 0 15,0 10 1,0 0-16,0 0 16,0 10-16,0 1 15,0-11-15,0 10 16,0 1-16,0-1 16,0 0-16,0-9 15,0-1-15,0 0 16,0 0-16,0-10 15,0 10 1,0 0-16,10 1 16,-10 9-16,0-10 15,0 0-15,0-10 16,0 0-16,0 0 16,0 0-16,0 0 15,0 0-15,0 0 16,0 0-1,0 0-15,0 0 16,0 0-16,0 0 16,-20 0-16,0-10 15</inkml:trace>
  <inkml:trace contextRef="#ctx0" brushRef="#br0" timeOffset="105853.42">3617 8446 0,'0'0'0,"0"0"15,0 0-15,0 0 16,0 0-16,0 0 16,0 0-16,0 0 15,0 0-15,0 0 16,0 0 0,10 0-16,0 10 15,0-10-15,20 11 16,0-1-16,19 0 15,11 0-15,10 0 16,-11 1-16,-9-1 16,-10 0-16,-11-10 15,-9 10-15,0-10 16,-10 0 0,0 0-16,0 10 15,0-10-15,-10 0 16</inkml:trace>
  <inkml:trace contextRef="#ctx0" brushRef="#br0" timeOffset="127104.99">5307 8660 0,'0'0'15,"0"0"-15,0 0 16,0 0-16,0 0 16,0 0-16,0 0 15,0 0-15,0 0 16,0 0-16,0 10 16,0 11-16,0 19 15,0 21 1,0 21-16,10 30 15,-10 40-15,0-9 16,0 9-16,0 11 16,0-30-16,0-22 15,0-29-15,0-1 16,0-20-16,0-20 16,0-10-1,0-11-15,0 0 16,0-10-16,0-10 15,0 0-15,0 0 16,0 0-16,0 0 16,0 0-16,0 0 15,0 0-15,0 0 16,0 0-16,0 0 16,0 0-1,0 0-15,0 0 16,0 0-16,0 0 15,0 0-15,0 0 16,0 0-16,0 0 16,0 0-16,0 0 15,0 0-15,0 0 16,0 0 0,0 0-16,0 0 15,0 0-15,0 0 16,0 0-16,9 0 15,1-20-15,20-10 16,10-21-16,10-21 16,-1-39-16,11 9 15,0 20-15,9 1 16,1 0-16,9-1 16,-19-9-1,-10 9-15,-11 31 16,-9 0-16,0 11 15,-10 9-15,0 1 16,0 19-16,-11 1 16,1 0-16,-10 0 15,0 0 1,0 10-16,0 0 16,0 0-16,0 0 15,0 0-15,0 0 16,0 0-16,0 0 15,0 0-15,10 0 16,-10-10-16,10 10 16,0-11-16,0 1 15,0 0-15,0 0 16,0 0 0,0-1-16,0 1 15,0 0-15,0 10 16,0-10-16,0 10 15,0-10-15,-1 0 16,-9 10-16,0 0 16,0 0-16,0 0 15,0 0-15,0 0 16,0 0 0,0 0-16,0 0 15,0 0-15,10 0 16,0 10-16,10 0 15,10 20-15,0 1 16,10 20-16,-11 10 16,11 20-16,0 1 15,0-11 1,-1 0-16,1 11 16,0-1-16,0 0 15,-1-19-15,-9-1 16,-10-21-16,0 1 15,0-21-15,-10 1 16,0-11-16,-10 0 16,0 0-16,0-10 15,0 0 1,0 0-16,0 0 16,0 0-16,0 0 15,0 0-15,-20 0 16,-10 0-16,-10-20 15,-9-11-15,-11-9 16,0-11-16,-9 0 16,-11 0-1,1 0-15,-1 0 16,11-10-16,-11 0 16,-9-20-16,-1-1 15,1 11-15,19 10 16,11 10-16,9 10 15,20 11-15,-10-1 16,11 1-16,-1 9 16,10 11-1,10 0-15,0 0 16,0 0-16,0 0 16,10 10-16,0 0 15,0 0-15,0 0 16</inkml:trace>
  <inkml:trace contextRef="#ctx0" brushRef="#br0" timeOffset="129938.5">8178 9759 0,'0'0'15,"0"0"-15,0 0 16,0 0-16,-19-10 16,-1-10-16,0-1 15,-10 1-15,10-1 16,-20-9 0,-9 10-16,-21-11 15,-9 21-15,9 0 16,10 10-16,11 10 15,9 0-15,0 10 16,10 11-16,1-1 16,-1 1-16,20 0 15,0-1 1,0 11-16,10-11 16,10 11-16,0 0 15,0-11-15,0 1 16,30-1-16,9-9 15,21-1-15,9 0 16,-19-20-16,-20 0 16,9-20-16,21-21 15,9-20 1,-9-10-16,0-10 16,-11-1-16,-19 1 15,0-31-15,-11-10 16,-9-11-16,-20 21 15,0 1-15,-10-1 16,0 10-16,1 20 16,-1 11-16,-10 0 15,10 20 1,0 10-16,0 11 16,0 20-16,10-1 15,0 1-15,0 0 16,0 0-16,0 10 15,0 0-15,0 0 16,0 10-16,-10 21 16,0 30-1,0 30-15,10 21 16,10 0-16,-10 20 16,10-9-16,0-11 15,0-21-15,0-9 16,10 9-16,10 1 15,-11 9-15,1-19 16,0-21-16,0 0 16,0-10-1,10 0-15,0 0 16,9-11-16,1 1 16,-10-21-16,10 1 15,-1-11-15,1-10 16,0 0-16,-10-10 15,-1-11-15,1 1 16,10-21 0,10-10-16,-11-20 15,1 0-15,-20 20 16,0 0-16,-10 21 16,-10-1-16,0 1 15,0 9-15,-20 1 16,0 0-16,0 9 15,10 1-15,-10 0 16,-9 0-16,-11 10 16,0 10-1,0 10-15,1 21 16,9 10-16,0 0 16,10 20-16,10 0 15,20 1-15,0-1 16,0 10-16,20-10 15,0-9 1,-1-12-16,-9-9 16,0 0-16,10 0 15,0-1-15,10-9 16,-21-21-16</inkml:trace>
  <inkml:trace contextRef="#ctx0" brushRef="#br0" timeOffset="130702.07">9431 9861 0,'0'0'0,"0"0"16,0 0-1,0 0-15,0 0 16,0 0-16,0 10 16,0 0-16,0 21 15,0-1-15,0 1 16,0 30-16,0 10 16,0 10-1,0 11-15,10 0 16,-10 20-16,9-11 15,1-9-15,0-11 16,-10-20-16,0-10 16,0-10-16,0-21 15,0 1-15,0-11 16,0 0-16,0-10 16,0 0-16,0-10 15,0-41 1,-10-30-16,0-42 15,1-39-15,-1-1 16,0 20-16,10 31 16,0 11-16,10-1 15,-10 31-15,10 20 16,-1 10-16,1 11 16,0-1-1,20 0-15,0 1 16,0-1-16,10 1 15,-1 10-15,1 9 16,0 1-16,-10 20 16,-1 1-16,1 19 15,10 11-15,0 10 16,-20 10-16,-10 10 16,-10-10-1,0-10-15,0-10 16,-10-1-16,0 11 15,0-10-15,-10 0 16,0-21-16,0 0 16,0-10-16,-20-10 15,1-10-15,-11-10 16,0 0-16,30 9 16</inkml:trace>
  <inkml:trace contextRef="#ctx0" brushRef="#br0" timeOffset="136309.28">10206 10258 0,'0'0'0,"0"0"15,0 0-15,0 0 16,0 0-16,0 0 16,0 0-16,0 0 15,10 0-15,0-10 16,0-1-16,9 1 16,11 0-1,0 0-15,0 10 16,10 0-16,-1 0 15,-9 0-15,0 0 16,0 10-16,10-10 16,-1 0-16,1 0 15,-10 0-15,-20 0 16</inkml:trace>
  <inkml:trace contextRef="#ctx0" brushRef="#br0" timeOffset="137244.99">10921 9657 0,'0'0'0,"0"0"16,0 0 0,0 0-16,0 0 15,0 0-15,0 0 16,0 0-16,0 0 15,0 0-15,0 10 16,10 1-16,0 9 16,0 11-16,0 9 15,0 11-15,0 0 16,0 0 0,0-10-16,0-1 15,0 1-15,0-21 16,-1 1-16,-9-1 15,0-10-15,0-10 16,0 0-16,0 0 16,0 0-16,0 0 15,10-20-15,-10-21 16,0-10 0,10-30-16,-10 10 15,0 20-15,10 0 16,-10 20-16,0 11 15,0 10-15,0 0 16,10-1-16,0 1 16,0 0-16,0 0 15,0 0-15,10 10 16,0 0 0,0 10-16,-1 10 15,11 21-15,0 10 16,-10 0-16,0 0 15,0 0-15,0-11 16,-10 11-16,-10 0 16,0 0-16,0-10 15,0-1-15,0-9 16,0-11 0,0-10-16,0 1 15,0-11-15,0 0 16,0 0-16,0 0 15</inkml:trace>
  <inkml:trace contextRef="#ctx0" brushRef="#br0" timeOffset="137841.4">12104 9647 0,'0'0'0,"0"0"15,0 0-15,0 0 16,0 0-16,-20 0 15,0 0-15,-10 0 16,-10 10 0,1 0-16,-1 11 15,0 20-15,10-1 16,1 11-16,-1 0 16,0 20-16,10 0 15,10 11-15,0-1 16,10-20-16,10-20 15,0 0 1,0-11-16,20-9 16,0-1-16,9 0 15,11-20-15,10 0 16,-1-20-16,1-21 16,-20-10-16,-1-10 15,-9 0-15,-10-10 16,-10 0-1,-10-21-15,0 21 16,0 20-16,0 0 16,-20 11-16,-20 9 15,-29 0-15,-1 1 16,11 20-16,-1 30 16,0 0-16,31-9 15</inkml:trace>
  <inkml:trace contextRef="#ctx0" brushRef="#br0" timeOffset="138305.25">13237 9963 0,'0'0'0,"0"0"16,0 0-16,0 0 16,0 0-16,0 0 15,10 0-15,19 10 16,21 0-16,20 0 15,-11-10-15,-19 0 16,0 10 0,-1-10-16,1 0 15,-10 0-15,-20 0 16</inkml:trace>
  <inkml:trace contextRef="#ctx0" brushRef="#br0" timeOffset="138521.2">13247 9596 0,'0'0'16,"0"0"-16,9 0 15,11 0-15,30 10 16,20 1-16,-11-1 15,11 0-15,9 20 16,-39-19 0</inkml:trace>
  <inkml:trace contextRef="#ctx0" brushRef="#br0" timeOffset="139977.81">14598 9881 0,'0'0'0,"0"0"15,0 0-15,0 0 16,-20 0-1,0 0-15,-19 10 16,-11 1-16,-10-1 16,1 0-16,9 10 15,20 1-15,0 9 16,0 1-16,1 20 16,-1 20-16,0-10 15,10-10 1,10 10-16,0-21 15,10 1-15,0-10 16,0-11-16,0 0 16,10-9-16,0-1 15,10 0-15,10-10 16,20 0-16,9-20 16,1-1-16,-1-30 15,1-20-15,-10-20 16,-11-1-1,1-20-15,0-20 16,-20-1-16,0 11 16,-10-30-16,-10-11 15,0 20-15,0-19 16,-10-1-16,0 41 16,0 40-16,0 11 15,0 20 1,10 10-16,0 11 15,0 20-15,0-1 16,0 1-16,0 0 16,0 10-16,0 0 15,0 0-15,0 0 16,0 10-16,0 31 16,10 40-16,-10 52 15,10-11 1,0 0-16,0 20 15,0 1-15,0-21 16,0 10-16,-1 11 16,1-21-16,0-10 15,10 0-15,0 20 16,10-20-16,-10-20 16,10-11-16,-1-20 15,-9-10 1,0-10-16,0-21 15,0 0-15,0 1 16,-10-21-16,0 0 16,10 0-16,9-21 15,1-9-15,20-21 16,0-10-16,-11-21 16,1-9-1,-10 20-15,-10-1 16,0 22-16,-20 9 15,0-10-15,0 10 16,-20 1-16,0-1 16,-10 10-16,0 1 15,0 20-15,1-1 16,-11 22-16,-10-1 16,-9 20-1,9 1-15,0 20 16,0 30-16,11 21 15,9 20-15,20-20 16,20 0-16,0-11 16,10 1-16,10-11 15,9 1-15,1-1 16,-10-10-16,0-10 16,-1 0-1,11-20-15,-20-31 16</inkml:trace>
  <inkml:trace contextRef="#ctx0" brushRef="#br0" timeOffset="140872.68">15661 10146 0,'0'0'0,"0"0"15,0 0 1,0 0-16,0 0 16,0 0-16,0 0 15,0 0-15,0 0 16,0 10-16,0 0 15,0 21-15,-10-1 16,0 31 0,1 10-16,9 21 15,0 20-15,9-10 16,-9 0-16,0-21 16,10-10-16,-10 11 15,0-21-15,0-11 16,0-9-16,0-10 15,0 9-15,0-19 16,0-1 0,0-10-16,0-10 15,0 0-15,0 0 16,0-10-16,0-20 16,0-21-16,-10-21 15,10-39-15,-9-1 16,-1 0-16,0 0 15,10 0-15,0 10 16,0 31 0,0 0-16,0 10 15,10 10-15,0-10 16,-1 10-16,21-10 16,10 10-16,0 0 15,-10 10-15,9 11 16,1-1-16,-20 21 15,0 0 1,0 20-16,0 0 16,-1 10-16,1 11 15,0 20-15,0 20 16,0 11-16,-20-1 16,-10-10-16,0 0 15,0-10-15,-10 1 16,-10-12-16,1-9 15,-11 0-15,0 0 16,0-21 0,1 0-16,-1-20 15,0 0-15,10 0 16,1 0-16,-1-10 16,0 10-16,0 0 15,10 0-15,10 0 16,0 0-16,0 0 15</inkml:trace>
  <inkml:trace contextRef="#ctx0" brushRef="#br0" timeOffset="141222.4">16436 10573 0,'0'0'16,"0"0"0,0 0-16,0 0 15,0 0-15,0 0 16,0 0-16,0 0 15,0 0-15,0 0 16,0 0-16,0 0 16,10 0-16,0 0 15,20 0 1,0 0-16,10 0 16,-1 0-16,1 0 15,-20 0-15</inkml:trace>
  <inkml:trace contextRef="#ctx0" brushRef="#br0" timeOffset="141848.84">17072 10095 0,'0'0'15,"0"0"-15,0 0 16,0 0-16,0 0 16,0 0-16,0 0 15,0 10-15,0 10 16,-9 21-16,-1 0 15,0 10 1,0 0-16,0-11 16,10 1-16,-10 0 15,10-21-15,0 0 16,0 1-16,0-11 16,0-10-16,0 0 15,0-10-15,-10-21 16,0-30-1,10-20-15,10-1 16,0 11-16,0 20 16,0 0-16,10 11 15,-1 9-15,-9 11 16,0-1-16,0 11 16,10 0-16,0 0 15,0 10-15,10 10 16,0 0-1,9 11-15,-9 19 16,0 42-16,-10 9 16,-10-9-16,-10-21 15,0-21-15,0 1 16,0-20-16,0-1 16,0 0-16,-10 1 15,0-11-15</inkml:trace>
  <inkml:trace contextRef="#ctx0" brushRef="#br0" timeOffset="142312">17967 9810 0,'0'0'15,"0"10"-15,-10 0 16,0 0-16,-10 1 16,0 9-1,-10 11-15,-9-1 16,-21 21-16,10 10 15,-9 20-15,9 11 16,20-11-16,20-20 16,0 1-16,20-1 15,0-21 1,20 1-16,10-10 16,0-11-16,-1-20 15,1 0-15,10-20 16,-1-31-16,21-21 15,-20-29-15,-21-11 16,-19 0-16,-20 0 16,-9 0-16,-11 30 15,-10 42-15,10 19 16</inkml:trace>
  <inkml:trace contextRef="#ctx0" brushRef="#br0" timeOffset="150240.47">19070 8935 0,'0'0'16,"0"0"-16,0 0 15,0 0-15,0 0 16,-10-10-16,-10-1 15,0-9-15,0 0 16,-10 10-16,1-1 16,-11 22-16,-20-1 15,-9 10 1,9 0-16,1 11 16,9-1-16,0 11 15,20 0-15,1 10 16,19 0-16,0-11 15,20 1-15,0 0 16,-1-11-16,21 1 16,20-11-16,0 1 15,-11-1 1,11-20-16,0 0 16,9 0-16,1-20 15,0-21-15,9-10 16,-9 0-16,-20-10 15,-1 0-15,-9-20 16,-10-21-16,0 0 16,-20 10-1,0-9-15,-10-11 16,0 0-16,0 10 16,0 21-16,0-1 15,0 11-15,0 0 16,0 10-16,10 10 15,0 20-15,0 11 16,0 10-16,0 0 16,0-1-1,0 11-15,0 0 16,0 11-16,0 19 16,0 11-16,0 10 15,10 40-15,0 21 16,10 0-16,0-10 15,0 10-15,0 10 16,0 0 0,-1-30-16,-9-11 15,0-10-15,20 11 16,0-1-16,10 1 16,-1-21-16,11-11 15,0-9-15,0 0 16,-11-21-16,-9 1 15,0-11-15,0 0 16,19-10-16,1 0 16,0-20-1,9-11-15,-9-10 16,0-10-16,-10 1 16,-1-1-16,-19 0 15,-10 10-15,-10 0 16,0 1-16,-20-1 15,0 0-15,0 1 16,-19-1 0,-1 10-16,0 11 15,10 10-15,-9 10 16,-1 20-16,-10 11 16,1-1-16,-1 21 15,0 20-15,10 31 16,11 0-16,9 10 15,10 0-15,10 20 16,10-10 0,0-20-16,19-21 15,1 11-15,10 20 16,0-21-16,-10-9 16,-1-1-16,11 1 15,10-21-15,0 0 16,-21-41-16</inkml:trace>
  <inkml:trace contextRef="#ctx0" brushRef="#br0" timeOffset="151131.99">20560 9199 0,'0'0'16,"0"0"-16,0 0 16,0 0-16,0 11 15,-19 19-15,-1 21 16,-10 30-16,0 31 15,-10 21-15,1 19 16,9-9 0,0-11-16,20 10 15,0-9-15,0-11 16,0 0-16,0-10 16,0-20-16,0-21 15,10-20-15,0-11 16,0-19-16,0-1 15,0-10-15,0-10 16,0 0 0,0-30-16,0-52 15,0-50-15,0-61 16,0-21-16,0 0 16,10 11-16,0 50 15,0 21-15,0 10 16,20 10-16,0 20 15,0 21 1,9 20-16,11 0 16,0 0-16,-11 21 15,1-1-15,0 1 16,10 9-16,-1 11 16,1 10-16,10 10 15,-11 0-15,-9 21 16,-10 0-16,-10 19 15,0 22 1,-20-1-16,-20-10 16,-10 0-16,-10 0 15,0-20-15,11-1 16,-1-19-16,-10-1 16,0 1-16,-9-1 15,-1 0-15,20-20 16,0 0-1,10 0-15,11 0 16</inkml:trace>
  <inkml:trace contextRef="#ctx0" brushRef="#br0" timeOffset="151722.44">21763 9118 0,'0'0'0,"0"0"15,0 0-15,0 0 16,0 0-16,0 0 16,-10-10-1,-10 0-15,-20 10 16,-19 10-16,-21 0 16,11 0-16,-1 10 15,20 21-15,1 10 16,19 0-16,0 10 15,0 0-15,20-20 16,0 10-16,10-11 16,10 1-1,10 0-15,20-21 16,20 0-16,9-20 16,1-10-16,-11-10 15,1 0-15,0-11 16,-21 11-16,-19-1 15,0-19-15,-20-1 16,0 0 0,-20-10-16,0 0 15,-9 11-15,-21 9 16,-10 1-16,-9 20 16,19 10-16,10 10 15,20-10-15</inkml:trace>
  <inkml:trace contextRef="#ctx0" brushRef="#br0" timeOffset="152050.34">21922 9169 0,'0'0'0,"0"0"15,0 0-15,0 0 16,0 0-16,0 0 16,0 0-16,0 10 15,0 10-15,0 11 16,10 10-1,0 9-15,10 1 16,9 21-16,1 29 16,-10-9-16,0-31 15,-20-41-15</inkml:trace>
  <inkml:trace contextRef="#ctx0" brushRef="#br0" timeOffset="152512.53">22309 9220 0,'0'0'15,"0"0"-15,0 20 16,0 11-16,0 9 16,0 1-16,0 10 15,0 0-15,-9 0 16,-1 10 0,0-10-16,10-21 15,0-10-15,0-9 16,0-11-16,0 0 15,0 0-15,0 0 16,-10-21-16,0 1 16,0-11-16,0-9 15,0-32 1,20-9-16,10-11 16,20 1-16,39 9 15,1 11-15,9 10 16,30-10-16,-9 10 15,-11 20-15,-49 21 16</inkml:trace>
  <inkml:trace contextRef="#ctx0" brushRef="#br0" timeOffset="153669.81">23144 7510 0,'0'0'0,"0"10"15,0 11-15,0 30 16,-10 50-16,0 21 16,0 11-16,0 40 15,-9 0 1,-1 20-16,0 11 16,0-21-16,10 20 15,0-20-15,10-30 16,-10-21-16,10-30 15,0-31-15,0-30 16,0-21-16,0 1 16,0-21-16,0 0 15</inkml:trace>
  <inkml:trace contextRef="#ctx0" brushRef="#br0" timeOffset="153915.47">22369 8487 0,'0'0'0,"10"0"16,10 0-16,30 0 15,9 0-15,51 0 16,19-10-1,-10 10-15,-20 0 0,11 0 16,9 10 0,-30 0-16,-59-10 15</inkml:trace>
  <inkml:trace contextRef="#ctx0" brushRef="#br0" timeOffset="155086.6">23413 9311 0,'0'0'0,"0"0"16,0 0-16,0 0 15,0 10-15,0 1 16,0 19-16,-20 11 16,10 10-1,0-11-15,0 1 16,0 0-16,0-21 15,0 1-15,0-1 16,0-10-16,0-10 16,10 0-16,0-10 15,10-31-15,0-30 16,20-21-16,0-30 16,9 0-1,1 41-15,-10-1 16,-10 21-16,0 21 15,0 9-15,0 11 16,-1 10-16,1 10 16,0 10-16,0 0 15,10 20-15,-10 1 16,0 20 0,-1 20-16,1 21 15,-20-11-15,0 0 16,0 1-16,-10-11 15,0-20-15,10-10 16,0-11-16,0-9 16,0-11-16,0 0 15,0-10-15,0 0 16,0 0 0,10-20-16,0-21 15,0-10-15,20-20 16,0-11-16,0 11 15,9 20-15,-9 0 16,-10 21-16,0-1 16,0 11-16,-10 10 15,10 0 1,0-1-16,9 1 16,-9 10-16,0 10 15,0 1-15,10 19 16,-10 21-16,0 0 15,-1 0-15,11 0 16,0-11-16,0 1 16,0 0-16,0-11 15,-1-9 1,-9-1-16,10-20 16,0 0-16,20-20 15,19-21-15,1-20 16,9-10-16,-29-1 15,-20 22-15,-10 9 16,-20 0-16,-20 11 16,0-1-16,-20 11 15,0 10 1,1-1-16,9 22 16,-10 9-16,0 21 15,-9 20-15,-1 30 16,10 1-16,10-1 15,20 1-15,10-11 16,10 1-16,10-21 16,-10-10-16,10-11 15,0 1 1,0-20-16,0-11 16,9-10-16,-19 0 15</inkml:trace>
  <inkml:trace contextRef="#ctx0" brushRef="#br0" timeOffset="155571">24863 9281 0,'0'0'15,"0"0"1,0 0-16,0 0 16,0 10-16,0 10 15,0 11-15,0 20 16,0 10-16,-10 10 15,1-10-15,-1 0 16,0-20-16,0 0 16,0-1-1,10-19-15,0-1 16,0 0-16,0-20 16,0 0-16,10-10 15,0-20-15,19-31 16,1-1-16,-10 1 15,0 0-15,10-10 16,0 20-16,-1 0 16,-9 21-1,0-1-15,0 11 16,0 10-16,0 0 16,-10 20-16,10 10 15,0 21-15,-1 40 16,-19 11-16,0 10 15,-10-11-15,1-9 16,-1-21-16,0-10 16,0-11-1,0-19-15,10-21 16,0 0-16,0 0 16</inkml:trace>
  <inkml:trace contextRef="#ctx0" brushRef="#br0" timeOffset="155838.53">25251 7927 0,'0'0'0,"0"0"16,0 11-16,0-1 15,0 30-15,0 52 16,0 50-16,-10 11 15,-10 51-15,0 19 16,0 32-16,-9 9 16,19-19-1,0-42-15,20-70 16,0-42-16,-10-40 16,0-20-16,0-21 15</inkml:trace>
  <inkml:trace contextRef="#ctx0" brushRef="#br0" timeOffset="156046.99">24923 8752 0,'0'0'0,"0"0"15,0 0-15,0 0 16,10 0-16,10 0 15,30-21-15,39 1 16,10-11 0,-9 1-16,-1-11 15,-39 11-15</inkml:trace>
  <inkml:trace contextRef="#ctx0" brushRef="#br0" timeOffset="-193992.47">2325 11357 0,'0'0'0,"0"0"0,0 0 15,-119-51-15,59 41 16,-9-1-16,19 11 15,10 0-15,-19 11 16,-11-1-16,-9 0 16,-1 0-16,-9 0 15,19 11-15,21-1 16,-11 11-16,-10-1 16,-9 21-1,9 10-15,1 10 16,-1 1-16,21-11 15,19-11-15,0 1 16,0 0-16,10 20 16,10 1-16,0-1 15,0-10 1,10-10-16,0 10 16,0-10-16,10 20 15,10 0-15,10 11 16,10-21-16,0 0 15,9-20-15,1-1 16,0 1-16,-11-21 16,11 1-16,10-1 15,9 0-15,-9-9 16,9-1 0,-9-10-16,-20 0 15,0 0-15,-1 0 16,-19 0-16,0-10 15,0-1-15,0 1 16,0 0-16,0 0 16,-11 10-16,1 0 15,-10 0-15,0 0 16,0 0 0,0 0-16,0 0 15,0 0-15,0 0 16,0 0-16,10 10 15,-10-10-15</inkml:trace>
  <inkml:trace contextRef="#ctx0" brushRef="#br0" timeOffset="-193501.4">2782 12283 0,'0'0'0,"0"0"16,0 0-16,0 0 15,0 0-15,10 0 16,0 10-16,10 0 16,10 0-16,0 0 15,0 1-15,9-1 16,1-10 0,0 0-16,-10 0 15,0 0-15,-11 0 16,1 0-16,-20 0 15</inkml:trace>
  <inkml:trace contextRef="#ctx0" brushRef="#br0" timeOffset="-193281.29">2802 11916 0,'0'0'16,"0"0"-16,0 0 15,10 0-15,10 0 16,20 0-16,29-10 16,11 10-16,-40-10 15</inkml:trace>
  <inkml:trace contextRef="#ctx0" brushRef="#br0" timeOffset="-190888.33">5028 12425 0,'0'0'0,"0"0"16,0 0 0,-20-10-16,-9 0 15,-11-10-15,0 9 16,0 1-16,11 0 16,-11 0-16,0 0 15,0-1-15,-19 1 16,-1 10-16,0 10 15,-9 1 1,19-1-16,1 0 0,9 21 16,0-1-1,0 21-15,-9 10 16,9 0-16,10 0 16,0-10-16,0 10 15,20 0-15,1 10 16,18 21-16,1-11 15,10-20 1,0 0-16,0-10 16,10 0-16,10 0 15,9-10-15,21 0 16,9-21-16,1 0 16,-11-20-16,21 0 15,-1-20-15,11-11 16,-11-9-16,-29-11 15,-1-20 1,-9-11-16,-10 11 16,0 10-16,-21-10 15,1-1-15,-10 11 16,-10-20-16,-10 10 16,0 20-16,0 10 15,-9 0-15,-11 1 16,-10-1-1,-20 10-15,-9 1 16,-1 10-16,21 9 16,-1 1-16,-10 0 15,-9 10-15,9 0 16,10 0-16,11 0 16,9 0-16,10 0 15,10 0-15,0 0 16,0 0-16,10 0 15,0 0 1,10 10-16,10 0 16,10 1-16,19-1 15,21 0-15,29 0 16,21-10-16,-21 0 16,0 0-16,31 0 15,9-10-15,-10 0 16,-10 0-1,20-1-15,-20 1 16,-29 0-16,-11 0 16,1 0-16,-1-1 15,-19 1-15,-20 0 16,-10 0-16,-11 0 16,1 0-16,-10 10 15,-10 0-15,0 0 16</inkml:trace>
  <inkml:trace contextRef="#ctx0" brushRef="#br0" timeOffset="-187713.62">6489 13636 0,'0'0'15,"0"0"-15,0 0 16,0 0-16,-20 0 16,0-10-16,-19 0 15,-1 0-15,0 0 16,0-1-16,11 11 15,-1 0-15,0 11 16,0-1 0,0 0-16,1 0 15,-1 0-15,0 11 16,10 9-16,-10 1 16,10 9-16,10-9 15,0 20-15,10 20 16,10-10-16,0 0 15,10 0 1,0-20-16,0-11 16,0 1-16,10-11 15,19 1-15,21-21 16,-1 0-16,-9-31 16,0-20-16,-1-20 15,1 0-15,0-11 16,-1-19-16,1-11 15,-20 0 1,-1 0-16,1-10 16,0-11-16,-20 21 15,0 21-15,-20-11 16,0 0-16,0 1 16,0 39-16,0 12 15,0 19-15,0 11 16,0 10-16,0-1 15,0 1-15,0 0 16,0 10 0,0 0-16,0 0 15,0 0-15,0 0 16,0 10-16,-10 31 16,0 30-16,0 0 15,0 21-15,0 20 16,10 10-16,0-20 15,0-21 1,0 1-16,10 9 16,0 1-16,0-11 15,0-20-15,0-10 16,9 0-16,1-10 16,0-11-16,0 11 15,0-11-15,10 1 16,0 0-16,9-11 15,1 0 1,-10-10-16,10-10 16,-1 0-16,1 0 15,0-20-15,-10 0 16,-10-1-16,-1 1 16,1 0-16,0-1 15,-10 1-15,0 0 16,0-1-1,-10-9-15,0-1 16,0 11-16,0-1 16,-10 1-16,-10 10 15,0 0-15,0 0 16,1-1-16,-1 22 16,-10-1-16,0 0 15,0 20-15,0 1 16,11 0-1,-1 30-15,10 10 16,0 10-16,10 1 16,10-11-16,0-10 15,0 0-15,0 10 16,19 0-16,1-10 16,0 1-16,0-1 15,0-21 1,-11-9-16,1-11 15,0 1-15,10-1 16,0-20-16,0-20 16,-10-1-16</inkml:trace>
  <inkml:trace contextRef="#ctx0" brushRef="#br0" timeOffset="-186900.55">8019 14053 0,'0'0'0,"0"0"16,0 0-16,0 0 15,0 0-15,0 0 16,0 11-16,0 9 16,0 11-16,0-1 15,0 11-15,0 10 16,0 10 0,-9 20-16,9 0 15,0-9-15,0-11 16,0-21-16,0-9 15,0-11-15,0 1 16,0-11-16,0 0 16,0-10-16,0 0 15,0 0 1,0-10-16,0-31 16,-10-20-16,10-30 15,0-11-15,0-20 16,0 10-16,0 30 15,0 11-15,0 20 16,0 0-16,10 11 16,-1-1-16,1 0 15,0 11 1,0-1-16,0 1 16,10-1-16,-10 21 15,10 0-15,0 0 16,10 10-16,-1 10 15,11 20-15,0 1 16,0 10-16,-20-1 16,-1 1-16,1 10 15,0 0 1,0-11-16,-10 1 16,-10-10-16,0-1 15,0 1-15,0-11 16,-20 0-16,0 1 15,0-1-15,-19 0 16,-1-9-16,0-1 16,0-10-1,11 0-15,-1 0 16,10 0-16,10 0 16,0 0-16,0 0 15,0 0-15</inkml:trace>
  <inkml:trace contextRef="#ctx0" brushRef="#br0" timeOffset="-186469.43">8824 14328 0,'0'0'0,"0"0"16,0 0-16,0 0 15,0 0-15,0 0 16,0 0-16,0 0 16,0 0-16,0 0 15,0 0-15,10 0 16,0 0 0,0 0-16,10 0 15,10 0-15,20 0 16,-1 0-16,1 0 15,-10 10-15,-1 1 16,-19-1-16,-10-10 16</inkml:trace>
  <inkml:trace contextRef="#ctx0" brushRef="#br0" timeOffset="-167582.38">10365 8110 0,'0'0'16,"0"0"-16,0 0 15,0 11-15,0 9 16,0 21-16,-10 10 15,0 10-15,0 0 16,0-10-16,0-1 16,0 22-16,-10 19 15,10 11 1,0 0-16,-10 20 16,1 31-16,9-11 15,-10 1-15,10-1 16,0-10-16,0-20 15,0-20-15,10-1 16,0 1-16,10-21 16,0 11-16,-10-21 15,10-10 1,-10-11-16,0 1 16,0-21-16,0 1 15,0-11-15,0 0 16,0-10-16,0 0 15,0 0-15,0 0 16,0 0-16,0-10 16,0 0-16</inkml:trace>
  <inkml:trace contextRef="#ctx0" brushRef="#br0" timeOffset="-167279.4">9838 9026 0,'0'0'0,"0"0"16,0 0-16,0 0 15,0 0 1,10 0-16,30 0 16,19 0-16,31 0 15,-11-10-15,-19 10 16,19 0-16,21 0 16,-21 10-16,-39-10 15</inkml:trace>
  <inkml:trace contextRef="#ctx0" brushRef="#br0" timeOffset="-166442.25">8636 12334 0,'0'0'0,"0"0"16,0 10-16,10 20 15,-1 21-15,11 31 16,0 9-16,10 1 16,-10 20-1,0 10-15,0 10 16,0-10-16,-11 21 16,1 9-16,-10-19 15,0-32-15,0 1 16,0-10-16,10-21 15,-10-10-15,0-10 16,10-10-16,-10-1 16,0 11-1,0 10-15,0-40 16</inkml:trace>
  <inkml:trace contextRef="#ctx0" brushRef="#br0" timeOffset="-166122.09">8377 13219 0,'0'0'16,"0"0"-16,0 0 16,0 0-16,0 0 15,0 0-15,10 0 16,0 0-16,30 0 16,19 0-16,31 0 15,-1 0 1,-9 0-16,9 0 15,-39 0-15</inkml:trace>
  <inkml:trace contextRef="#ctx0" brushRef="#br0" timeOffset="-164834.55">9490 13809 0,'0'0'15,"0"0"-15,0 0 16,0 0-16,0 0 16,0 0-16,0 0 15,0 0-15,0 0 16,0 10 0,0 1-16,0 19 15,10 1-15,0 20 16,0-1-16,0 1 15,0 0-15,0-10 16,-10 0-16,10-1 16,-10-19-16,0-1 15,0-10 1,0 0-16,0-10 16,0 0-16,0 0 15,0 0-15,0 0 16,10-30-16,0-21 15,0-10-15,0-21 16,-1 11-16,11 0 16,-10 20-16,0 0 15,0 21-15,0-1 16,0 11 0,0 10-16,0-1 15,10 1-15,-10 10 16,10 10-16,-1 1 15,1-1-15,-10 0 16,10 21-16,10-1 16,0 1-16,0 30 15,-11 10-15,1-10 16,0-10 0,-10-10-16,0-1 15,-10-19-15,0-1 16,0 0-16,0-10 15,0-10-15,0 0 16,0 0-16,0 0 16,0 0-16</inkml:trace>
  <inkml:trace contextRef="#ctx0" brushRef="#br0" timeOffset="-164002.47">10693 13758 0,'0'0'0,"0"0"16,0 0-16,0 0 16,-20 0-16,0 0 15,-10 0 1,0 0-16,0 0 15,1 0-15,-1 0 16,0 11-16,10-1 16,0 0-16,0 10 15,1 11-15,-1 9 16,0 22-16,10-1 16,0-11-1,10-9-15,0 0 16,0 0-16,10-1 15,0-19-15,0-1 16,0 0-16,19 1 16,1-1-16,0-10 15,0-10-15,0 0 16,0-10-16,-1 0 16,-9-10-1,0-1-15,0-9 16,0-11-16,0 10 15,-10 1-15,0-1 16,-10 21-16,0 0 16,0 0-16,0 0 15,0 10-15,0 0 16,0 0 0,0 0-16,0 0 15,0 0-15,0 10 16,10 0-16,-1 21 15,1 19-15,0 1 16,0 10-16,0 11 16,0-1-16,0-10 15,0-20-15,-10-1 16,0-19 0,0-1-16,0-10 15,0-10-15,0 0 16,0 0-16,0 0 15</inkml:trace>
  <inkml:trace contextRef="#ctx0" brushRef="#br0" timeOffset="-162753.75">11170 13819 0,'0'0'0,"0"0"16,0 0-16,0 0 15,0 0-15,0 11 16,0-1-16,0 30 15,0 11-15,0 10 16,0 0-16,0 1 16,0-1-1,0 0-15,0-10 16,0 10-16,0-21 16,0 1-16,0-21 15,0 1-15,0-11 16,0-10-16,0 0 15,0 0 1,0-31-16,0-20 16,10-10-16,0-20 15,-1 0-15,1 9 16,0 21-16,0 1 16,0 19-16,0 1 15,0-1-15,-10 21 16,0 0-16,10-1 15,-10 1-15,10 10 16,0 0 0,0 10-16,20 11 15,-1 9-15,1 21 16,-10-10-16,0 0 16,0 10-16,0-11 15,0 1-15,-10 0 16,0-21-16,-1 0 15,-9 1-15,0-11 16,0 0 0,0-10-16,0 0 15,10 0-15,0-10 16,10-10-16,0-21 16,0-10-16,0 0 15,0-10-15,0 10 16,-1 0-16,1 21 15,-10-1 1,0 1-16,10 9 16,0 11-16,0 0 15,0 0-15,0 10 16,-1 10-16,1 0 16,10 21-16,0 9 15,0 11-15,-10 10 16,9 0-1,1 0-15,0 0 16,-10 1-16,0-22 16,0 1-16,0-21 15,-1 1-15,1-11 16,0 0-16,10 0 16,0-10-16,0 0 15,9-20-15,11-11 16,-10-9-1,0-11-15,-11-21 16,1-9-16,-10 10 16,-10 20-16,-10 0 15,0 21-15,0-1 16,0 11-16,0 9 16,-10 1-16,0 0 15,-10 0-15,0 20 16,-9 0-1,-1 21-15,0 10 16,0 30-16,0 10 16,20 11-16,10-11 15,10 1-15,20-11 16,10-10-16,20-10 16,-1-21-16,-9-9 15,0-21-15,-1 0 16,-19-11-1</inkml:trace>
  <inkml:trace contextRef="#ctx0" brushRef="#br0" timeOffset="-161903.75">13505 14450 0,'0'0'0,"0"0"16,0 0-16,0 0 16,0 0-16,0 0 15,0 0-15,0 0 16,0 0-16,0 0 16,0 0-16,10 0 15,0 0-15,0 0 16,0-10-16,0 10 15,0 0 1,-1 0-16,21 0 16,-10 0-16,10 0 15,0 0-15,-10 0 16,0 0-16,-11 0 16,1 0-16,-10 0 15</inkml:trace>
  <inkml:trace contextRef="#ctx0" brushRef="#br0" timeOffset="-161670.45">13366 14013 0,'0'0'16,"0"0"-16,0 0 15,0 0-15,0 0 16,10 0-16,10 0 16,19-10-16,1 10 15,10 0-15,-1 0 16,21 10-16,-30-10 16</inkml:trace>
  <inkml:trace contextRef="#ctx0" brushRef="#br0" timeOffset="-159398.1">15800 12161 0,'0'0'16,"0"0"-16,0 0 16,0 0-16,0 0 15,0 0-15,0 10 16,-9 0-16,-11 10 16,-20 11-16,0 10 15,10-1-15,-9 11 16,-11 10-1,-10 10-15,-9 1 16,-1-1-16,11-10 16,9-20-16,20-1 15,0-9-15,10-11 16,10 1-16,0-11 16,1 0-16,-1-10 15,10 0-15</inkml:trace>
  <inkml:trace contextRef="#ctx0" brushRef="#br0" timeOffset="-158883.78">16367 12150 0,'0'0'0,"0"0"16,0 0-16,0 0 15,0 11-15,0-1 16,-20 20-16,0 1 15,0-1-15,-19 1 16,9 10-16,-10-11 16,0 11-1,0 20-15,-9 10 16,9 11-16,-20-11 16,1 0-16,-11-10 15,21 0-15,-1-10 16,20-10-16,0-21 15,20 0-15,0 1 16,0-11-16,0 0 16,1-10-1,9 0-15,0 0 16,0 0-16,0 0 16,0 0-16,0 0 15,0 0-15,0 0 16,0 0-16</inkml:trace>
  <inkml:trace contextRef="#ctx0" brushRef="#br0" timeOffset="-158085.66">15959 13361 0,'0'0'0,"0"0"16,0 0-1,0 0-15,0 0 16,0 11-16,0 9 15,0 21-15,0 30 16,-9 10-16,-1-9 16,-10-1-16,0-10 15,10 10-15,0-10 16,0 0 0,0-20-16,10 0 15,0-21-15,0 0 16,0-9-16,0-1 15,0-10-15,-10 0 16,-10 0-16,10 0 16,0 0-16</inkml:trace>
  <inkml:trace contextRef="#ctx0" brushRef="#br0" timeOffset="-157824.78">15502 13351 0,'0'0'15,"0"0"-15,0 0 16,0 0-16,10 0 16,10 0-16,40 0 15,39-10-15,-9 10 16,-31-10-16,1 10 15,19-10-15,21 0 16,-1 10-16,-29 0 16,-21 0-1,-29-11-15</inkml:trace>
  <inkml:trace contextRef="#ctx0" brushRef="#br0" timeOffset="-157554.86">15572 13799 0,'0'0'0,"0"0"16,0 0-1,10 0-15,20 0 16,29 0-16,11 0 16,-11 0-16,1 0 15,0 0-15,9-10 16,-39 0-16</inkml:trace>
  <inkml:trace contextRef="#ctx0" brushRef="#br0" timeOffset="-157284.78">16397 14053 0,'0'0'0,"0"0"15,0 0-15,0 0 16,0 11-16,0-1 16,0 20-16,10 1 15,0-1-15,-10 1 16,0 10 0,0-11-16,-10-9 15</inkml:trace>
  <inkml:trace contextRef="#ctx0" brushRef="#br0" timeOffset="-157100.75">16476 13738 0,'0'0'0,"0"0"15,0 0-15,0 0 16,0 0-16,0 0 15,0 0-15,0 0 16,0 0-16</inkml:trace>
  <inkml:trace contextRef="#ctx0" brushRef="#br0" timeOffset="-156548.41">16764 14328 0,'0'0'16,"0"0"-16,0 0 15,0 0-15,0 0 16,0 0-16,0 0 15,0 0 1,0 0-16,0 10 16,-10 1-16,1-11 15,9 10-15,-10-10 16,10 0-16,0 0 16,0 0-16,0 0 15,0 0-15,0 0 16,0 0-16,10 0 15,-1-21 1,21 1-16,-10 0 16,0-1-16,0 1 15,0 10-15,-10 0 16,0-1-16,10 11 16,9 0-16,1 11 15,0-1-15,0 0 16,0 10-1,-11 11-15,1-1 16,0 21-16,-10 10 16,-10 0-16,0-20 15,-10 0-15,0-1 16,0-19-16,10-11 16</inkml:trace>
  <inkml:trace contextRef="#ctx0" brushRef="#br0" timeOffset="-155968.42">17798 14349 0,'0'0'15,"0"0"-15,0 0 16,0 0-16,0 0 16,0 0-16,0 0 15,0 0-15,-20-11 16,-10 1 0,-10 0-16,1 0 15,-11 0-15,20 10 16,0 0-16,1 10 15,9 0-15,0 0 16,0 11-16,10-1 16,0 10-16,0 1 15,0-1-15,10-9 16,10-1 0,0-10-16,20 1 15,0-11-15,9 0 16,11-21-16,0 1 15,-10-11-15,-1 1 16,-9-1-16,-10 11 16,0 10-16,-10 0 15,0-1 1,0 1-16,-10 0 16,0 10-16,0 10 15,10 11-15,0 19 16,0 31-16,-10-9 15,0-12-15,0-9 16,9 0-16,-9-31 16</inkml:trace>
  <inkml:trace contextRef="#ctx0" brushRef="#br0" timeOffset="-155423.75">18056 14369 0,'0'0'15,"0"0"-15,0 0 16,0 0-16,0 0 16,0 10-16,10 10 15,-10 11-15,0 20 16,0 0-16,0-11 15,-10 1-15,0 0 16,10-21 0,0 1-16,0-11 15,0 0-15,0-10 16,0 0-16,0 0 16,10-10-16,0-11 15,20-19-15,0-1 16,0-10-16,9 0 15,1 10-15,-20 11 16,0-1 0,0 11-16,0-10 15,0 9-15,-1 11 16,11 0-16,0 0 16,-10 0-16,0 20 15,0 0-15,0 20 16,-1 1-16,1 20 15,-20 0-15,0 0 16,0-11 0,0 1-16,-10-21 15,0 1-15,10-21 16,0 0-16,0 0 16</inkml:trace>
  <inkml:trace contextRef="#ctx0" brushRef="#br0" timeOffset="-155019.75">19239 14104 0,'0'0'0,"0"0"16,0 0-16,0 0 15,0 0-15,0 0 16,0 0-16,0 0 16,-20 11-16,0-1 15,-20 10-15,1 0 16,-1 11-16,-10-1 16,20-9-16,0 9 15,11 1 1,-1 10-16,10 20 15,0 0-15,20 0 16,20-21-16,9 1 16,11 0-16,0-21 15,-10 1-15,-1-21 16,-9 0-16,0 0 16,10-21-16,-1 1 15,-19 10 1</inkml:trace>
  <inkml:trace contextRef="#ctx0" brushRef="#br0" timeOffset="-154827.99">19666 14267 0,'0'0'16,"0"0"-16,0 0 16,0 0-1,0 10-15,10 11 16,0 19-16,0 11 15,-10 0-15,0-20 16,0-11-16,0-10 16,0-10-16,0 0 15</inkml:trace>
  <inkml:trace contextRef="#ctx0" brushRef="#br0" timeOffset="-154677.25">19765 13748 0,'0'0'0,"0"0"16,0 0-16,0 0 16,0 0-16,0 0 15,0 0-15,0 0 16,0 0-16</inkml:trace>
  <inkml:trace contextRef="#ctx0" brushRef="#br0" timeOffset="-154157.75">20014 14613 0,'0'0'0,"0"0"15,0 0-15,0 0 16,0 0 0,10 0-16,0 0 15,10 0-15,0 0 16,9-20-16,1-1 16,-10-9-16,0-1 15,10-9-15,-10-1 16,-1 10-16,1-9 15,0-1-15,0 0 16,0-10-16,-20 21 16,0-1-1,0 11-15,-10 0 16,0 10-16,10-1 16,0 11-16,-10 11 15,0-1-15,-10 20 16,10 1-16,0 20 15,1 10-15,-1-10 16,10 10-16,10-21 16,-1 1-1,21 0-15,10-21 16,20 0-16,9 1 16,-9-21-16,-40-10 15</inkml:trace>
  <inkml:trace contextRef="#ctx0" brushRef="#br0" timeOffset="-153820.98">20839 14593 0,'0'0'0,"0"0"16,0 0-16,0 0 16,0 0-16,0 0 15,0 0-15,0 0 16,0 0-16,0 0 16,0 0-16,0 0 15,10-10 1,0-31-16,0-30 15,19-41-15,1 10 16,0 10-16,0 21 16,-10 0-16,0 20 15,-20 21-15</inkml:trace>
  <inkml:trace contextRef="#ctx0" brushRef="#br0" timeOffset="-153404.75">21664 14135 0,'0'0'16,"0"0"-16,0 0 15,0 0 1,-20 10-16,-10 0 15,-10-10-15,0 10 16,-9 1-16,-1-1 16,0 10-16,20 11 15,1-1-15,-1 11 16,20 10-16,0-11 16,20 1-1,0-10-15,30-11 16,19-10-16,11-20 15,-1-21-15,11-19 16,-1-11-16,-29 10 16,-20 20-16,-10 1 15,-20-1-15,0 1 16,-20 9-16,0 11 16,-20 0-1,20 0-15</inkml:trace>
  <inkml:trace contextRef="#ctx0" brushRef="#br0" timeOffset="-153065.81">21783 12496 0,'0'0'0,"0"0"16,0 0-1,10 21-15,20 9 16,19 21-16,11 10 16,-10-10-16,-11 0 15,-9 0-15,-10-31 16</inkml:trace>
  <inkml:trace contextRef="#ctx0" brushRef="#br0" timeOffset="-152871.75">22329 12150 0,'0'0'16,"0"11"-16,10 19 15,10 31-15,20 31 16,-10 10-1,-20-62-15</inkml:trace>
  <inkml:trace contextRef="#ctx0" brushRef="#br0" timeOffset="-150149.47">765 9332 0,'0'0'15,"0"0"-15,0 0 16,10 0-16,0 0 15,0 10-15,0 0 16,0 0-16,0 0 16,10 1-16,9-1 15,11 0 1,10 0-16,0 0 16,9 11-16,1-1 15,-20-10-15,-1 0 16,11 0-16,0-10 15,19 11-15,1-11 16,9 0-16,-19 0 16,0-11-16,-21 1 15,1-10 1,10 0-16,-1-21 16,11 0-16,-10-10 15,-1 0-15,1 1 16,-10-1-16,0 0 15,-11-10-15,1-11 16,0-9-16,0 0 16,-10 9-16,0-9 15,0 0 1,-1-21-16,1 10 16,-10 21-16,0 0 15,-10 10-15,0 0 16,-10 0-16,0-11 15,0 1-15,0 0 16,-9 10-16,-1 0 16,-10 0-16,-10-21 15,-10 1 1,-9 0-16,-1 9 16,10 21-16,11 11 15,-1-1-15,-20 0 16,1 1-16,-11-1 15,-9-10-15,9 10 16,10 1-16,1-1 16,-1 10-1,-9 1-15,-11-1 16,11 1-16,-1 20 16,10-1-16,-19 22 15,-11 19-15,-9 11 16,-10 10-16,29 10 15,1 10-15,-11 51 16,1 31-16,9-1 16,11 42-1,29 9-15,20 11 16,30 10-16,30 0 16,29 20-16,11-10 15,49 132-15</inkml:trace>
  <inkml:trace contextRef="#ctx0" brushRef="#br0" timeOffset="-148108.59">23542 11611 0,'0'0'0,"0"0"16,0 0-16,0 0 15,0 0-15,0 0 16,0 0-16,0 0 16,0 0-16,0 0 15,0 0-15,0 0 16,0 0 0,0 10-16,10 11 15,0 30-15,0 10 16,-1 30-16,11 52 15,0-11-15,-10-30 16,0-1-16,-10 22 16,0 9-16,0-20 15,10-21-15,0 1 16,-10 10 0,10-11-16,-10-19 15,10-11-15,0-21 16,-10 1-16,0-21 15,0 1-15,0-11 16,0 0-16,0-10 16,0 0-16,0 0 15,0 0 1,0-10-16,-10-41 16,-10-20-16,0-21 15,0 1-15,0-1 16,10-10-16,0 11 15,1 9-15,-1 11 16,0-10-16,0-41 16,0-11-16,10 11 15,0 0-15,10-20 16,0 9 0,0 42-16,0 9 15,-1 11-15,1 10 16,0 0-16,20 10 15,0 0-15,10 10 16,9-9-16,21 19 16,-10 0-16,-11 21 15,11 0-15,9 20 16,1 11 0,0 9-16,-11 21 15,1 0-15,-20 0 16,-1 0-16,-9 20 15,-10 31-15,0-11 16,-20-9-16,-20-11 16,-20 21-16,-19 9 15,9-19 1,10-31-16,10-11 16,1-9-16,9-11 15,10-10-15,0 1 16,0-1-16,0-10 15,10 0-15,0 0 16,0 0-16,0 0 16,0 0-16,0 0 15,10 10 1,20 0-16,19 0 16,11 11-16,0-1 15,9 0-15,11 1 16,9 9-16,1-9 15,-21 9-15,-9 1 16,-11 19-16,-9 22 16,-10-11-1,-10 10-15,0 0 16,-20 11-16,-20 19 16,0 11-16,-30-20 15,-9-11-15,-1 1 16,-9-11-16,19 0 15,-10 0-15,-29-9 16,-11-12-16,1-9 16,0-21-1,-31 1-15,-19-21 16,20 0-16,0 0 16,0-21-16,10 1 15,29 0-15,21-1 16,-11 1-16,-19 0 15,-1-11-15,41 21 16</inkml:trace>
  <inkml:trace contextRef="#ctx1" brushRef="#br0" timeOffset="-192090.54">1870 12947 0,'0'0'0,"17"0"78,1 0-47,0 0-15,-1 0-16,19 0 15,-19 0 1,18-35-16,-17 35 16,17-18-16,-17-17 15,0 35-15,-1 0 16,-17-18-16,18 0 47,0 1-16,-36 17 250,0 0-265,-35 35-16,18-17 16,17-1-16,-17-17 15,18 0 1,-1 0-16,-17 0 15,35 18-15,-18 0 16,0-18 0,1 0-1,-19 0 17,19 0-32,-18 0 15,-1 0-15,-17 0 16,18 0 15,17 0 110,1 0-110</inkml:trace>
</inkml:ink>
</file>

<file path=ppt/ink/ink2.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18:49.5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1163 15610 0,'0'0'16,"0"0"-16,0 0 15,0 0-15,0 11 16,0-1-16,0 10 15,0 11-15,0 20 16,0 20-16,0 20 16,0 1-1,0 0-15,0 19 16,0 12-16,0-22 16,0 1-16,0-10 15,0-1-15,0 1 16,0-11-16,0-9 15,0-32-15,0 1 16,10 0-16,-10-1 16,0-19-1,0-1-15,0-10 16,0 0-16,0 1 16,0-11-16,0 0 15,0 0-15,0 0 16,0 0-16,0 0 15,0 0-15,0 0 16,0 0-16,-20-21 16,0-19-1,0-11-15,-10-10 16,0-11-16,1 1 16,-1 20-16,20 0 15,0 0-15,0-20 16,0 0-16,0-10 15,0-1-15,0-30 16,10-10 0,0 20-16,10 31 15,0 10-15,0 10 16,10 0-16,10 0 16,-1 11-16,1-1 15,20 10-15,0 1 16,-11-1-16,11 11 15,0 0-15,9 10 16,1-1 0,10 1-16,-11 10 15,1 10-15,-1 1 16,-9 19-16,20 1 16,-11 9-16,1 1 15,0 0-15,-1 10 16,1 20-16,-20 0 15,-1 0 1,1-10-16,-20 0 16,0 11-16,-10 19 15,0-9-15,-10-1 16,0-10-16,-10-10 16,0 11-16,-10 19 15,0-9-15,-20-1 16,1-20-16,-1 0 15,-10 0-15,0-20 16,11 0 0,-1-21-16,0 0 15,-19 1-15,-1-1 16,-10-20-16,1 0 16,9-10-16,11 0 15,9-11-15,-10 1 16,0 0-16,1-1 15,19 1 1,0 0-16,20 9 16</inkml:trace>
  <inkml:trace contextRef="#ctx0" brushRef="#br1" timeOffset="5160.51">2763 16913 0,'0'0'15,"0"0"-15,0 0 16,0 0-16,0 0 15,0 0-15,0 0 16,10 0-16,9 0 16,21-10-16,10 10 15,9 0-15,1 0 16,-10 0-16,-10 0 16,-1 0-1,11 0-15,10 0 16,-1 0-16,1 0 15,-1 0-15,-19 0 16,0 0-16,0 0 16,-20 0-16,-1 0 15,-9 0-15,-10 0 16</inkml:trace>
  <inkml:trace contextRef="#ctx0" brushRef="#br1" timeOffset="5464.99">2763 16313 0,'0'0'15,"0"0"-15,0 0 16,0 0-16,0 0 16,10 0-1,9 0-15,21 0 16,20 0-16,9 10 16,1-10-16,-10 10 15,9 0-15,21 21 16,-41-11-16</inkml:trace>
  <inkml:trace contextRef="#ctx0" brushRef="#br1" timeOffset="10403.99">5356 15346 0,'0'0'0,"0"0"15,0 0-15,0 0 16,0 0-16,0 0 16,0 0-16,0 0 15,0 0-15,0 0 16,0 0-16,-20-10 16,1-1-16,-1 1 15,0 10 1,0 0-16,10 0 15,0 0-15,-10 0 16,0 0-16,0 0 16,-9 0-16,-11 0 15,0 0-15,0 0 16,1 0-16,-11 10 16,10-10-1,10 0-15,1 11 16,-1-1-16,0 0 15,10 0-15,-20 11 16,1 9-16,-1 1 16,-20 19-16,1-9 15,9 0-15,-10 10 16,11-11-16,9 11 16,0 10-1,0 11-15,-9 9 16,9 0-16,10 1 15,0-11-15,0 21 16,1-11-16,-1-20 16,20 0-16,0-20 15,0 0-15,0-1 16,10-9-16,10-1 16,0-9-1,0 9-15,20 1 16,-1-11-16,1 1 15,0 9-15,0 1 16,10-11-16,9 10 16,11-9-16,0-1 15,-1-10-15,1 1 16,-10-11 0,-1 0-16,1 0 15,10 0-15,-1-11 16,-9 1-16,0 0 15,-11 0-15,1 10 16,0-10-16,-10 10 16,-11-11-16,1 11 15,0 0-15,0 0 16,-10 0 0,0-10-16,0 10 15,-10 0-15,0 0 16,0 0-16,0 0 15,0 0-15,0 0 16,0 0-16,0 0 16,0 0-16,10 10 15,-10-10 1</inkml:trace>
  <inkml:trace contextRef="#ctx0" brushRef="#br1" timeOffset="12153.98">5933 17005 0,'0'0'0,"0"0"16,0 0-16,0 0 15,0 0-15,0 0 16,10 0-16,0 0 16,-1 0-16,1 0 15,0-21-15,10 1 16,0 0-1,10-11-15,0-10 16,0 1-16,-1-1 16,11 0-16,-10 0 15,10-9-15,-11-1 16,11 0-16,-20 0 16,0 10-1,0 11-15,0-1 0,-10 1 16,0 19-1,-1 1-15,-9 0 16,0 10-16,0-10 16,0 10-16,0 0 15,0 0-15,0 0 16,0 0-16,0 0 16,0 0-16,0 0 15,10 0 1,0 10-16,0 0 15,0 21-15,10-1 16,-10 11-16,0 0 16,0-1-16,0-9 15,0 10-15,10-11 16,0 11-16,9 10 16,1 0-16,-10 0 15,0-1 1,0 1-16,0-10 15,-10-21-15,0 1 16,-1-1-16,-9-10 16,0 0-16,0-10 15,0 0-15,0 0 16,0 0-16,0 0 16,0 0-1,0 0-15,0 0 16,0 0-16,0 0 15,-9 0-15,-11-20 16,0 0-16,0-11 16,-20-9-16,10-1 15,1 0-15,-11 0 16,0 1-16,0 9 16,1-10-1,-11 1-15,0-1 16,-9-20-16,19 0 15,10 20-15,10 11 16,0-1-16,10 1 16,0 19-16,0 1 15,1 0-15,-1 0 16,10 10 0,0 0-16,0 0 15,0 0-15,0 0 16,0 0-16,0 0 15,0 0-15,0 0 16,0 0-16,0 0 16,0 0-16,0 0 15,0 0-15,0 0 16,0 10-16,-10 21 16,-10 9-1,0 11-15,10 0 16,0 0-16,-10 10 15,10 0-15,0-20 16,0 0-16,0-1 16,0-9-16,1 9 15,9-9-15,0 0 16,0-11-16,0 0 16,0-10-1,0-10-15,0 0 16,0 0-16,0 0 15,0 0-15,0 0 16,0 0-16,0 0 16,0 0-16,0 0 15,0 0-15</inkml:trace>
  <inkml:trace contextRef="#ctx0" brushRef="#br1" timeOffset="39362.49">7195 16994 0,'0'0'0,"0"0"15,0 0-15,0 0 16,0 0-16,0 0 16,0 0-16,0 0 15,0 0-15,0 0 16,10 0 0,0 0-16,-1 11 15,11-1-15,0 0 16,10 0-16,-10 0 15,10 0-15,-10 1 16,-1-11-16,11 0 16,0 0-16,0 0 15,-10-11 1,0 1-16,0 0 16,-1 0-16,-9 10 15,-10-10-15,0 10 16,0 0-16,0-10 15,0-21-15,-10 1 16,0 19-16,10-9 16,-9 10-16,-1 0 15,0-1 1,0 1-16,0 0 16,0 0-16,-10 10 15,0 10-15,0 0 16,0 11-16,0 9 15,11 1-15,-1 9 16,0 1-16,10 0 16,10 0-16,0-1 15,-1 1-15,1-11 16,10-9 0,-10-1-16,20-10 15,0 1-15,10-1 16,-1-10-16,1 0 15,0 10-15,-30-10 16</inkml:trace>
  <inkml:trace contextRef="#ctx0" brushRef="#br1" timeOffset="40197.98">7980 17106 0,'0'0'0,"0"0"16,0 0-16,0 0 15,0 0-15,0 0 16,0 0-16,0 11 15,0-1-15,0 10 16,10 0-16,-10 1 16,0-1-16,0-10 15,0 0 1,10 1-16,-10-1 16,0-10-16,0 0 15,0 10-15,0-10 16,0 0-16,0 0 15,10 0-15,-1-20 16,11-1-16,10-19 16,0-1-1,20-20-15,-11 10 16,1 0-16,0 21 16,0-1-16,-20 21 15,-1 0-15,1-1 16,-10 11-16,10 11 15,0-1-15,0 20 16,0 1-16,0 10 16,-1-11-1,-9 1-15,0-1 16,0-9-16,0-1 16,-10 0-16,0-10 15,0 1-15,0-11 16,0 0-16,10 0 15,0 0-15,10-11 16,10-9-16,0-10 16,-1-1-1,1 0-15,-10 1 16,0 10-16,0 9 16,0 1-16,-10 0 15,0 0-15,0 10 16,-1 10-16,1 0 15,10 0-15,0 21 16,0-1-16,0 21 16,0 0-1,-10 0-15,-10 10 16,0-20-16,0 0 16,0-21-16,0 0 15,0-20-15</inkml:trace>
  <inkml:trace contextRef="#ctx0" brushRef="#br1" timeOffset="40985.46">9341 17137 0,'0'0'0,"0"0"15,0 0-15,0 0 16,0 0-16,0 0 16,0 0-16,0 0 15,0 0 1,0 0-16,0 0 15,0 10-15,0 0 16,10 21-16,-10 20 16,10 10-16,0 10 15,-10-10-15,0 0 16,10-10-16,-10-10 16,0-1-16,0 1 15,0-21 1,0 1-16,0-1 15,0-10-15,0-10 16,0 0-16,0 0 16,0 0-16,0-20 15,-10-31-15,0-41 16,0-20-16,0 11 16,0 19-16,0-9 15,20-1 1,0 1-16,0 9 15,0 11-15,0 0 16,0 20-16,10 10 16,10 11-16,-1 9 15,1 11-15,0 0 16,10 20-16,0 0 16,-1 21-1,1-1-15,0 21 16,0 20-16,-21-10 15,-9-10-15,0 0 16,-10-10-16,0 0 16,0-1-16,-10 1 15,-10-21-15,1 1 16,-21-1-16,0 0 16,0 1-1,1-11-15,9-10 16,0 0-16,20 0 15,0 0-15,0 0 16</inkml:trace>
  <inkml:trace contextRef="#ctx0" brushRef="#br1" timeOffset="41595.37">9947 17351 0,'0'0'0,"0"0"15,0 0-15,0 0 16,0 0 0,0 0-16,0 0 15,0 0-15,10 0 16,0 0-16,20 0 15,0 0-15,0 0 16,-1 0-16,11 0 16,0 0-16,0 0 15,-20 0-15,-1 0 16,1 0 0,0 10-16,0-10 15,-10 10-15,10 0 16,0 0-16,-20-10 15</inkml:trace>
  <inkml:trace contextRef="#ctx0" brushRef="#br1" timeOffset="42308.06">10742 16882 0,'0'0'0,"0"0"16,0 0-16,0 0 16,0 0-1,0 0-15,0 11 16,10 9-16,0 11 16,0 9-16,0-9 15,0 9-15,-10-9 16,0 0-16,0-11 15,0 0-15,0 1 16,0-1-16,0-10 16,0-10-1,0 0-15,0 0 16,0 0-16,0 0 16,0 0-16,0 0 15,0-10-15,0-21 16,0-19-16,10-12 15,0 12-15,0-1 16,0 20 0,0 1-16,0-1 15,10 11-15,9-1 16,1 11-16,0 0 16,10 0-16,-1 20 15,1 21-15,0 9 16,0 21-16,-20-20 15,-1 0-15,-9 10 16,0-11 0,-10 1-16,0-21 15,0 1-15,0-1 16,0-10-16,0 11 16,0-21-16</inkml:trace>
  <inkml:trace contextRef="#ctx0" brushRef="#br1" timeOffset="42862.25">11796 16903 0,'0'0'16,"0"0"-16,0 0 15,0 0-15,0 0 16,0 0-16,0 0 16,0 0-1,-10 0-15,-10 0 16,0 10-16,0 0 15,-10 0-15,1 21 16,9-1-16,0 1 16,0-1-16,10 1 15,0 0-15,20-1 16,0 1 0,0-11-16,10 0 15,0-10-15,9 1 16,1-11-16,20 0 15,0 0-15,9-21 16,-19 1-16,0 0 16,-20-1-16,-1 11 15,-19 0-15,0-10 16,-9-11 0,-21-10-16,-10 11 15,0-1-15,0 21 16,1 0-16,-11 10 15,0 10-15,30-10 16</inkml:trace>
  <inkml:trace contextRef="#ctx0" brushRef="#br1" timeOffset="43259.88">12710 17147 0,'0'0'0,"0"0"16,0 0-16,0 0 16,0 0-16,10 0 15,20 10-15,-1-10 16,1 0-16,10 0 15,0 0 1,-20 0-16,0 0 16,-20 0-16</inkml:trace>
  <inkml:trace contextRef="#ctx0" brushRef="#br1" timeOffset="43434.98">12630 16954 0,'0'0'0,"0"0"16,0 0-16,0 0 15,0 0-15,0 0 16,10 0-16,0 0 16,0 0-16</inkml:trace>
  <inkml:trace contextRef="#ctx0" brushRef="#br1" timeOffset="44326.98">12581 16994 0,'0'0'16,"0"0"-1,0 0-15,0 0 0,0 0 16,0 0-1,0 0-15,0 0 16,10 0-16,0 0 16,0 0-16,0 0 15,19 0-15,11 0 16,10 0-16,-1-10 16,11 10-16,0-10 15,-40 10-15</inkml:trace>
  <inkml:trace contextRef="#ctx0" brushRef="#br1" timeOffset="45051.94">13823 17045 0,'0'0'16,"0"0"-16,0 0 16,0 0-16,0 0 15,0 0-15,0 0 16,10 0-1,0 0-15,10 0 16,9 0-16,1 0 16,0-10-16,0-10 15,-10-1-15,0 1 16,0 0-16,-1-1 16,-9-19-16,0-1 15,-10 0 1,0 11-16,0-1 15,-20 1-15,1-1 16,-21 21-16,0 0 16,-10 10-16,11 10 15,9 0-15,0 21 16,0-1-16,10 21 16,10 10-16,0 0 15,20-10 1,0-10-16,20-1 15,0 1-15,20-10 16,-1-1-16,-9-9 16,0-1-16,9-10 15,11 10-15,0-9 16,-11-1-16,-29-10 16</inkml:trace>
  <inkml:trace contextRef="#ctx0" brushRef="#br1" timeOffset="45748.58">14578 16893 0,'0'0'15,"0"0"-15,0 0 16,0 0-16,0 0 15,0 0-15,0 0 16,0 20-16,10 11 16,0-1-16,0 1 15,-10-1 1,10 1-16,-10-1 16,0-9-16,0-1 15,0 0-15,0-10 16,0-10-16,0 0 15,0 0-15,10-10 16,0-30-16,10-22 16,0 12-1,-1-1-15,1 20 16,0 1-16,0 9 16,0 11-16,0 0 15,-10 0-15,0 10 16,10 10-16,-1 0 15,1 21-15,10-1 16,-10 11-16,0-11 16,-10-9-1,0-1-15,-10 0 16,10-9-16,-10-11 16,0 0-16,10 0 15,0-21-15,9-19 16,1-1-16,10-10 15,0 0-15,0 21 16,-10-1-16,-1 11 16,1 10-1,10-1-15,0 22 16,-10-1-16,10 20 16,-1 31-16,11 0 15,-20 0-15,0 0 16,-10 1-16,-10-12 15,0 1-15,0 0 16,0-30-16</inkml:trace>
  <inkml:trace contextRef="#ctx0" brushRef="#br1" timeOffset="46501.6">15721 17035 0,'0'0'16,"0"0"-16,0 0 15,0 0-15,0 10 16,0 11-1,10 9-15,0 31 16,0 10-16,-10 21 16,10 10-16,-10 0 15,0-11-15,0 11 16,0-11-16,0-9 16,0-21-16,0-10 15,0-10 1,0-21-16,0 0 15,0-20-15,0 0 16,0-10-16,-20-20 16,0-21-16,0-10 15,10-11-15,0-29 16,0-22-16,0 22 16,10 19-16,10-9 15,0 9-15,10-9 16,10 9-1,0 11-15,0 0 16,-1 20-16,1 0 16,-10 21-16,0-1 15,0 21-15,0 0 16,9 10-16,1 10 16,0 0-1,0 0-15,0 11 16,-10 9-16,-1 1 15,1-1-15,-10 1 16,-10 9-16,0 1 16,-10 0-16,0 0 15,-9-1-15,-1 1 16,0-21-16,0 1 16,0-11-16,-10 10 15,0-10 1,1 1-16,-1-1 15,0-10-15,0 10 16,10 0-16,10-10 16</inkml:trace>
  <inkml:trace contextRef="#ctx0" brushRef="#br1" timeOffset="46855.99">16436 17452 0,'0'0'0,"0"0"16,0 0-16,0 0 15,0 0-15,0 0 16,0 0-16,0 0 16,0 0-16,0 0 15,0 0 1,10 0-16,0 0 16,20 0-16,0 0 15,0 0-15,0 0 16,-1 0-16,21 0 15,-30 0-15</inkml:trace>
  <inkml:trace contextRef="#ctx0" brushRef="#br1" timeOffset="47433.98">17192 17259 0,'0'0'0,"0"0"16,0 0-16,10 10 15,0 11-15,0-11 16,-1 10-16,-9 0 15,0-9 1,10-1-16,-10 10 16,10-10-16,-10-10 15,0 0-15,0 0 16,0 0-16,0 0 16,0-30-16,-20-21 15,1-20-15,-1-21 16,10 11-1,0 9-15,10 22 16,10-1-16,0 20 16,0 1-16,0 9 15,9 1-15,1 10 16,0 0-16,0-1 16,-10 22-16,10-1 15,0 20-15,0 31 16,0 0-1,-1 0-15,-9 0 16,0 1-16,-10-1 16,0-21-16,0 1 15,0-10-15,0-1 16,10-10-16,-10 1 16,0-21-16</inkml:trace>
  <inkml:trace contextRef="#ctx0" brushRef="#br1" timeOffset="47859.98">18176 16872 0,'0'0'15,"0"0"-15,0 0 16,0 0-1,0 0-15,0 0 16,0 0-16,0 0 16,-20 0-16,0 0 15,-10 10-15,0 1 16,10-1-16,-10 10 16,1 11-16,9-1 15,0 21-15,0 10 16,10 0-1,10 0-15,0-20 16,10 0-16,0-21 16,20 0-16,0-20 15,19-10-15,11-10 16,0-31-16,-1-20 16,-19-21-16,-10 31 15,-10 10 1,-20 0-16,-10 0 15,-40 1-15,20 29 16</inkml:trace>
  <inkml:trace contextRef="#ctx0" brushRef="#br1" timeOffset="59017.98">19934 15814 0,'0'0'16,"0"0"-16,0 0 15,-10 0-15,1-10 16,-1 10-16,0-10 16,-10 10-16,0-11 15,-20 1-15,-19 0 16,-21 0-1,1 10-15,19 0 16,10 10-16,1 0 16,9 0-16,10 1 15,0-1-15,0 0 16,10 0-16,11 10 16,-1-9-16,0-1 15,10 0 1,10 0-16,0 0 15,29 11-15,41-1 16,9 0-16,-9-20 16,-11 11-16,1-1 15,-1 10-15,-9-10 16,0 11-16,-1-1 16,-19 0-16,-20 1 15,0-1 1,-10 0-16,-10 11 15,-10-1-15,-20 1 16,-10 10-16,-9-1 16,-11-9-16,-10-1 15,-19-9-15,9-1 16,1-20-16,29 0 16,10 0-16,1 0 15,-1-10-15,0 0 16,0 0-1,11-1-15,-1 1 16,20 0-16,0 0 16,0 0-16,10 10 15</inkml:trace>
  <inkml:trace contextRef="#ctx0" brushRef="#br1" timeOffset="59699.98">20849 15946 0,'0'0'16,"0"0"-16,-10 0 16,-10 0-16,0-10 15,-20 10-15,-9 0 16,-21 10-16,-10 11 15,11 9 1,19 1-16,1-1 16,19 11-16,0 0 15,20-1-15,0 1 16,0-10-16,20-11 16,10 0-16,10 1 15,19-1-15,11-20 16,0 0-16,-11-20 15,-9-1-15,10-9 16,-1-11 0,1-10-16,10 0 15,-20 0-15,-11 11 16,-9 9-16,0 11 16,-10 10-16,-10-1 15,0 1-15,0 10 16,0 0-16,0 10 15,-10 21 1,0 10-16,0 10 16,0-1-16,20 22 15,0 9-15,0-10 16,10-10-16,0-10 16,0-10-16,0-11 15,-20-19-15</inkml:trace>
  <inkml:trace contextRef="#ctx0" brushRef="#br1" timeOffset="60036.23">21554 15173 0,'0'0'16,"0"0"-16,0 0 15,0 0-15,0 0 16,0 10-16,0 21 16,-20 40-1,0 41-15,1-11 16,-1 11-16,10 11 15,0-1-15,10-10 16,0 0-16,0-1 16,0-9-16,10-41 15,-10-20-15,0-41 16</inkml:trace>
  <inkml:trace contextRef="#ctx0" brushRef="#br1" timeOffset="60664.96">22290 16017 0,'0'0'15,"0"0"-15,0 0 16,0 0-16,0 0 16,-10-10-1,-10-10-15,0 0 16,0-1-16,-10 11 16,-10 0-16,-19 0 15,-11 0-15,1 20 16,19 10-16,0 11 15,21 9-15,-1 11 16,0 0-16,0 10 16,20 0-1,0-10-15,20-10 16,0-1-16,20-9 16,20-11-16,9 1 15,1-21-15,-10-10 16,-1-21-16,1-30 15,19-41-15,-19 0 16,-20 31-16,-10 10 16,0 20-1,-10 11-15,-10 10 16,0 9-16,0 1 16,0 0-16,0 10 15,0 10-15,10 11 16,0 19-16,-1 31 15,11 11 1,10 9-16,0 11 16,0-31-16,-10-20 15,0-10-15,-11-21 16,-9-9-16</inkml:trace>
  <inkml:trace contextRef="#ctx0" brushRef="#br1" timeOffset="61090.57">22677 16221 0,'0'0'15,"0"0"-15,0 0 16,0 0-16,0 0 15,0 10-15,0 21 16,10 9 0,-10 11-16,0-10 15,0 0-15,0-1 16,0 1-16,0-21 16,0 1-16,0-11 15,0 0-15,0-10 16,0 0-16,0-10 15,0-31 1,10 1-16,0-21 16,0-1-16,20-19 15,-10 10-15,9 20 16,1 0-16,0 10 16,0 11-16,-10 20 15,-10-1-15,0 1 16,0 0-16</inkml:trace>
  <inkml:trace contextRef="#ctx0" brushRef="#br1" timeOffset="61370.1">23502 16089 0,'0'0'0,"0"0"16,0 0-16,0 10 15,0 10-15,0 11 16,0 20-16,0 20 16,0-10-1,0-10-15,0-10 16,0-11-16,0-10 15,0-20-15,0 0 16,0 0-16</inkml:trace>
  <inkml:trace contextRef="#ctx0" brushRef="#br1" timeOffset="61514.98">23522 15427 0,'0'0'15,"0"0"-15,0 0 16,0 0-16,0 0 16,0 0-16</inkml:trace>
  <inkml:trace contextRef="#ctx0" brushRef="#br1" timeOffset="62108.62">24058 16618 0,'0'0'0,"0"0"16,0 0-16,0 0 16,0 0-16,10 0 15,0 0-15,20-20 16,0-1-16,0-9 16,0-1-16,9-10 15,1 11-15,-20-1 16,0 1-1,0-1-15,0 11 16,-10-11-16,-1 11 16,-9 0-16,0-1 15,0 1-15,-9 0 16,-11-1-16,0 11 16,-10 0-16,0 0 15,0 10 1,1 10-16,-1 10 15,-10 11-15,10 10 16,0 20-16,10 0 16,11-10-16,-1-11 15,10 1-15,10 0 16,-1-11-16,31-9 16,20-1-16,19-10 15,1-20 1,-11-10-16,11-21 15,-1 10-15,-39 11 16</inkml:trace>
  <inkml:trace contextRef="#ctx0" brushRef="#br1" timeOffset="62513.04">24963 16058 0,'0'0'0,"0"0"15,0 0-15,0 0 16,0 0-16,0 0 16,0 0-16,0 10 15,-20 1-15,0-1 16,0 0 0,0 0-16,10 0 15,0 0-15,0-10 16,1 11-16,-1-1 15,20 0-15,-1 0 16,1 10-16,10 1 16,10-1-16,0 1 15,0-1-15,0 10 16,9 1 0,1-11-16,-20 1 15,0-1-15,0-10 16,-20 11-16,-10-1 15,-10 10-15,-30 1 16,-39 10-16,-40-11 16,69-20-16</inkml:trace>
  <inkml:trace contextRef="#ctx0" brushRef="#br1" timeOffset="-11505.15">6151 5363 0,'0'0'0,"0"0"0</inkml:trace>
</inkml:ink>
</file>

<file path=ppt/ink/ink3.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21:24.371"/>
    </inkml:context>
    <inkml:brush xml:id="br0">
      <inkml:brushProperty name="width" value="0.05292" units="cm"/>
      <inkml:brushProperty name="height" value="0.05292" units="cm"/>
      <inkml:brushProperty name="color" value="#002060"/>
    </inkml:brush>
  </inkml:definitions>
  <inkml:trace contextRef="#ctx0" brushRef="#br0">954 3338 0,'0'0'0,"0"0"16,0 0-16,0 0 15,0 10-15,10 0 16,-10 0-16</inkml:trace>
  <inkml:trace contextRef="#ctx0" brushRef="#br0" timeOffset="1349.36">1232 3419 0,'0'0'0,"0"0"16,0 0-16,0 0 15,0 0 1,0 0-16,0 0 16,0 0-16,0 0 15,0 0-15,0 0 16,0 0-16,0 0 16,0 0-16,0 10 15,0 11-15,0 19 16,0 11-1,0 0-15,0 10 16,0 11-16,0-1 16,-10 0-16,10 10 15,0-9-15,0-11 16,-10 10-16,10 0 16,0 0-16,0 1 15,10-1-15,-10-10 16,0-20-1,0-1-15,0-19 16,0-11-16,0 0 16,0 0-16,0 0 15,0-10-15,0 11 16,0-11-16,10 10 16,0 0-16,0 0 15,0 0-15,0 0 16,0 1-1,0-11-15,0 10 16,0 0-16,20 0 16,9 0-16,11 0 15,0 1-15,9-1 16,1 0-16,-20-10 16,-1 10-16,-19-10 15,0 0 1,0 0-16,0 0 15,10 0-15,0 0 16,-1 0-16,1 0 16,-10 0-16,0 0 15,0 0-15,-10 0 16,-10 0-16,0 0 16,0 0-16,0 0 15</inkml:trace>
  <inkml:trace contextRef="#ctx0" brushRef="#br0" timeOffset="1710.89">1411 3582 0,'0'0'0,"0"0"16,0 0-16,0 0 15,0 0-15,20 0 16,10-10-16,19 0 15,11 0-15,0-1 16,-21 1-16,11 0 16,0 0-16,9 0 15,-9 10 1,-10 10-16,0-10 16,-30 0-16</inkml:trace>
  <inkml:trace contextRef="#ctx0" brushRef="#br0" timeOffset="1940.63">1431 4132 0,'0'0'0,"0"0"15,10 0-15,10 10 16,29 0 0,1 10-16,10-10 15,-1 1-15,-29-11 16</inkml:trace>
  <inkml:trace contextRef="#ctx0" brushRef="#br0" timeOffset="4790.6">2782 4752 0,'0'0'0,"0"0"16,0 0-16,0 0 16,10 0-16,0 0 15,10 0-15,10 0 16,0 0-16,0 0 15,-1 0 1,11 0-16,0-10 16,-20 0-16</inkml:trace>
  <inkml:trace contextRef="#ctx0" brushRef="#br0" timeOffset="5025.95">2673 3979 0,'0'0'0,"0"0"16,10 0-16,20 0 15,69-20-15,21-1 16,-61 11-16</inkml:trace>
  <inkml:trace contextRef="#ctx0" brushRef="#br0" timeOffset="26971.39">4015 3358 0,'0'0'0,"0"0"16,0 0-16,0 0 16,0 0-1,0 0-15,0 0 16,0 0-16,0 0 15,0 0-15,0 0 16,0 0-16,0 0 16,0 10-16,0 1 15,0-1 1,0 0-16,0-10 16,0 10-16,0-10 15,0 0-15,0 0 16,0 0-16,0 0 15,0 10-15,0-10 16,0 0-16,0 0 16,0 0-16,0 0 15,0 0-15,0 0 16,0 0 0,0 10-16,0-10 15</inkml:trace>
  <inkml:trace contextRef="#ctx0" brushRef="#br0" timeOffset="27974.04">3965 4406 0,'0'0'0,"0"0"16,0 0-16,0 0 16,0 0-16,0 0 15,0 0-15,0 0 16,0 0-16,0 0 15,0 0-15,0 0 16,10 0 0,0-10-16,20 0 15,0 0-15,-11 0 16,1 10-16,10-11 16,0 1-16,0 0 15,9 0-15,1 0 16,-20 0-16,0 10 15,-10 0 1,0 0-16,-10-11 16,0-9-16,-10 0 15,-10-1-15,0 1 16,-10-11-16,-19 1 16,-11-1-16,0 21 15,1 0-15,9 20 16,0 0-16,11 1 15,9 9 1,0 10-16,10 1 16,0 0-16,10-1 15,0 11-15,0 10 16,20-11-16,0 1 16,30-10-16,20 9 15,19 1-15,-19-21 16,-1 1-16,-9-1 15,10 0 1,9 1-16,1-1 16,-1 0-16,-9-9 15,-20-1-15,0-10 16,-11 0-16,1 0 16,0-10-16,-20-1 15</inkml:trace>
  <inkml:trace contextRef="#ctx0" brushRef="#br0" timeOffset="28794.1">4929 4244 0,'0'0'15,"0"0"-15,0 0 16,0 0 0,0 10-16,0 20 15,0 21-15,0 0 16,-10 0-16,0 0 15,10-11-15,0 1 16,0-10-16,0-11 16,0 0-16,0-9 15,0-11-15,0 0 16,0 0-16,0-11 16,10-9-1,0-21-15,0-10 16,10 1-16,0-1 15,0 20-15,-1 1 16,-9 9-16,10 1 16,-10 10-16,0 0 15,0-1 1,0 1-16,0 10 16,0 0-16,0 10 15,20 1-15,-1 9 16,1 10-16,-10 1 15,0 0-15,0-11 16,-10 0-16,0-10 16,0 1-16,0-11 15,0 0-15,19-21 16,11-9 0,0-11-16,0 0 15,-1 11-15,-19-1 16,10 1-16,0 9 15,0 11-15,-1 0 16,1 0-16,0 0 16,10 10-16,0 10 15,-1 0-15,1 21 16,-10-1 0,0 21-16,-10 10 15,-1 0-15,1 0 16,-10 0-16,-10-10 15,0-10-15,0-1 16,0-9-16,10 10 16,-10-21-16</inkml:trace>
  <inkml:trace contextRef="#ctx0" brushRef="#br0" timeOffset="29613.59">6459 4376 0,'0'0'16,"0"0"-16,0 0 15,0 0-15,0 0 16,0 10-16,0 21 15,0-1-15,0 21 16,0 20-16,-10 0 16,0 21-1,0 10-15,10-1 16,-9 11-16,9 0 16,-10 0-16,10-20 15,0-21-15,0-20 16,0-10-16,0-21 15,0 0-15,0 1 16,0-11-16,0 0 16,0-10-1,0 0-15,0 0 16,0-10-16,0-21 16,-10-30-16,0-30 15,0-42-15,0-9 16,20 20-16,0 40 15,-10 11-15,10 10 16,0 10-16,0 0 16,-1 1-1,1 9-15,10 0 16,0 0-16,0 11 16,-10-1-16,0 11 15,0 0-15,0 10 16,0-1-16,20 1 15,9 10-15,1 10 16,0 1 0,0 9-16,-1 0 15,-9 1-15,-10 9 16,0-10-16,0 11 16,-10 0-16,-10-1 15,0 1-15,-10-1 16,0-10-16,-10 1 15,0-1-15,0 0 16,-10 1 0,1-11-16,-1 0 15,0-10-15,10 0 16,0 0-16,10 0 16,-10 10-16,0 1 15,1-1-15,9 0 16</inkml:trace>
  <inkml:trace contextRef="#ctx0" brushRef="#br0" timeOffset="30051.58">7453 4956 0,'0'0'0,"0"0"15,0 0 1,0 0-16,0 0 15,0 0-15,0 0 16,0 0-16,0 0 16,0 0-16,0 0 15,-10-10-15,10 10 16,0 0-16,0 0 16,0 0-16,0-11 15,0 1 1,10 10-16,0-10 15,0 10-15,0 0 16,10 0-16,0 10 16,-1-10-16,-19 0 15</inkml:trace>
  <inkml:trace contextRef="#ctx0" brushRef="#br0" timeOffset="30579.43">7900 4335 0,'0'0'16,"0"0"-16,0 0 15,0 0-15,0 0 16,0 10-16,10 11 15,0 9-15,0 11 16,0 0-16,-10 9 16,0 1-1,0-10-15,0 0 16,0-1-16,0-9 16,0-11-16,0 1 15,0-1-15,0-20 16,0 0-16,0 0 15,-10-20-15,0-21 16,0-20-16,20-10 16,0-1-1,0 11-15,0 11 16,0 19-16,0 0 16,0 11-16,-10 10 15,10 0-15,0 0 16,0 10-16,-1 0 15,1 10-15,20 10 16,0 21-16,10 10 16,-10 0-1,-11 20-15,1 0 16,0-10-16,-10-30 16</inkml:trace>
  <inkml:trace contextRef="#ctx0" brushRef="#br0" timeOffset="31085.09">8864 4203 0,'0'0'15,"0"0"-15,0 0 16,-10 10-16,-10 0 16,0 0-16,-19 21 15,-1 10-15,0 20 16,0 20-1,11-10-15,19 1 16,10-11-16,10 0 16,0 0-16,19 0 15,1-21-15,10 1 16,0-21-16,-10 1 16,9-21-16,11-10 15,29-21-15,1-20 16,-10 0-1,-31 0-15,-19 11 16,0-11-16,-20 0 16,-20 0-16,0 0 15,-19 11-15,-1 19 16,0 11-16,20 0 16</inkml:trace>
  <inkml:trace contextRef="#ctx0" brushRef="#br0" timeOffset="31597.07">9560 4895 0,'0'0'16,"0"0"-16,0 0 15,0 0-15,0 0 16,0 10-16,10 0 15,0 0-15,0 21 16,0-1 0,-10 21-16,0 10 15,-20 21-15,-10 30 16,-10 10-16,0-10 16,-9 20-16,19-61 15</inkml:trace>
  <inkml:trace contextRef="#ctx0" brushRef="#br0" timeOffset="33889.21">10554 3521 0,'0'0'0,"0"0"16,0 10-16,9 0 15,1 21-15,0 20 16,10 0-16,0 30 16,0 21-1,0 10-15,-10-10 16,-10-1-16,10 11 16,0-20-16,-10-11 15,0-20-15,0-10 16,0-10-16,0-21 15,0 1-15,0-11 16,0-10 0,0 0-16,0 0 15,0 0-15,10-21 16,0 1-16,-1-21 16,1-20-16,10 0 15,0 10-15,-10 21 16,0-1-16,0 1 15,20-1-15,10 11 16,9 0 0,21 9-16,-11 1 15,1 0-15,-20 20 16,0 0-16,-1 1 16,1-1-16,0 20 15,0 1-15,-21 20 16,-19 0-16,0 10 15,-10-21-15,-9 1 16,-1 0 0,-20-11-16,-10 1 15,-9-11-15,9 0 16,0-20-16,11 0 16,9 0-16,0-10 15,20 0-15,0 0 16,0-10-16,0-1 15,10 1 1</inkml:trace>
  <inkml:trace contextRef="#ctx0" brushRef="#br0" timeOffset="34139.57">11766 4315 0,'0'0'0,"0"0"16,0 0-16,10 10 15,0 31-15,10-1 16,-10 1-16,0 0 16,-1-1-16,1-9 15,0-11-15,-10 1 16,0-21-16,0 0 15,0 0 1</inkml:trace>
  <inkml:trace contextRef="#ctx0" brushRef="#br0" timeOffset="34286.08">11915 3714 0,'0'0'0,"0"0"16</inkml:trace>
  <inkml:trace contextRef="#ctx0" brushRef="#br0" timeOffset="34883.58">12601 4376 0,'0'0'0,"0"0"16,0 0-16,0 0 16,0 0-16,0 10 15,0 0-15,0 11 16,0 9-16,0-10 16,0 1-16,0-1 15,0 0-15,0-9 16,0-1-1,0 0-15,0-10 16,0 0-16,0 0 16,0 0-16,-10-20 15,0-21-15,10 0 16,0-20-16,10 10 16,0 0-16,10 1 15,-1-1-15,1 10 16,0 10-1,-10 21-15</inkml:trace>
  <inkml:trace contextRef="#ctx0" brushRef="#br0" timeOffset="35185.71">13147 3236 0,'0'0'16,"0"10"-16,0 11 15,10 50-15,-10 51 16,0 20-16,0 42 15,0 9-15,0-20 16,0 0-16,0-20 16,0-31-16,-10-21 15,10-60-15</inkml:trace>
  <inkml:trace contextRef="#ctx0" brushRef="#br0" timeOffset="35410.08">12740 3735 0,'0'0'0,"30"10"15,49 0-15,30 10 16,-9 11-16,29-1 15,-10 1-15,-19 0 16,-1-1-16,-59-20 16</inkml:trace>
  <inkml:trace contextRef="#ctx0" brushRef="#br0" timeOffset="35997.6">13743 3022 0,'0'0'0,"0"0"16,0 0-16,0 0 16,0 11-16,0-1 15,0 20-15,-10 1 16,10 9-16,-9 11 15,9 10-15,-10 41 16,0 10 0,0 0-16,20 10 15,-10 21-15,0-1 16,10-20-16,-10-20 16,0-21-16,0-20 15,0-20-15,0 0 16,0-21-16,0 1 15,0-1-15,0-10 16,0-10 0,0 0-16,0 0 15,10-20-15,-1-21 16,1-10-16,20-10 16,20-10-16,-10 10 15,-1 10-15,-19 20 16,0 1-16,0 20 15,0 0 1,-10 20-16,10 0 16,0 10-16,-1 11 15,1 30-15,0 30 16,-10 1-16,-10-11 16,0-9-16,0-11 15,0-21-15,-10 11 16,0-30-16</inkml:trace>
  <inkml:trace contextRef="#ctx0" brushRef="#br0" timeOffset="37135.4">15115 4478 0,'0'0'0,"0"0"0,0 0 15,0 0 1,0 0-16,0 0 15,0 0-15,0 0 16,-10-11-16,0 1 16,-10-10-16,-10 0 15,-19-1-15,-11-9 16,-10 9-16,11 11 16,9 0-1,20 10-15,0 10 16,-9 0-16,-1 21 15,10-1-15,0 1 16,20-1-16,0 1 16,0-1-16,10-9 15,0-1-15,10 1 16,0-1-16,0 0 16,10-10-1,10 1-15,0-11 16,19 0-16,11-21 15,0-19-15,-1-22 16,-9-19-16,-10-11 16,0-19-16,-11-22 15,-9 21-15,0 0 16,-20-20 0,10-31-16,0 11 15,-10-1-15,0 31 16,0 40-16,0 21 15,0 31-15,0-1 16,0 21-16,0 0 16,0 0-16,0 10 15,0 0-15,0 10 16,0 31-16,0 10 16,10 20-1,0 31-15,0 40 16,0-10-16,0-10 15,10 11-15,-11 9 16,1-10-16,10 1 16,0-11-16,10-10 15,-10-21 1,0-19-16,0-32 16,-10-9-16,-1-11 15,1 1-15,0-11 16,-10-10-16,0 0 15,0 0-15</inkml:trace>
  <inkml:trace contextRef="#ctx0" brushRef="#br0" timeOffset="37873.58">15999 4294 0,'0'0'0,"0"0"15,0 0-15,0 0 16,0 0-16,0 0 15,-20-10-15,0-10 16,-19 10 0,-11-11-16,-10 1 15,11 10-15,-1 0 16,20 10-16,0 10 16,1 0-16,-1 0 15,10 0-15,0 21 16,10-1-16,0 11 15,0 0-15,10 0 16,10-1 0,0-9-16,0-11 15,0 0-15,0 11 16,10-11-16,10 1 16,-11-1-16,1-10 15,0 0-15,0-10 16,-10 0-16,0 0 15,0 0 1,0 0-16,0-20 16,20-10-16,-11-11 15,1 0-15,0 11 16,-10-1-16,0 1 16,-10 19-16,0 1 15,0 0-15,0 0 16,0 0-16,0 10 15,0 0 1,0 0-16,0 0 16,0 0-16,10 10 15,0 10-15,0 31 16,0 20-16,0 1 16,0-1-16,-10-10 15,0-10-15,0-11 16,0-29-16</inkml:trace>
  <inkml:trace contextRef="#ctx0" brushRef="#br0" timeOffset="38259.58">16118 2961 0,'0'0'15,"0"10"-15,0 11 16,0 40-16,0 41 15,10 20-15,0 30 16,0 11-16,0 20 16,0 1-16,0-22 15,10-19-15,-10-41 16,0-11 0,0-9-16,0-21 15,-10-21-15,0-9 16,0-11-16,0-10 15,0-10-15</inkml:trace>
  <inkml:trace contextRef="#ctx0" brushRef="#br0" timeOffset="38518.56">15840 3786 0,'0'0'16,"0"0"-16,10 0 16,0 0-16,20 0 15,10 0-15,39 0 16,21 0 0,9 0-16,-40 0 15,-9 0-15,10 0 16,9 10-16,1 0 15,-11 0-15,-39 0 16</inkml:trace>
  <inkml:trace contextRef="#ctx0" brushRef="#br0" timeOffset="38986.68">16735 4467 0,'0'0'0,"0"0"16,0 0-16,0 0 16,10 0-16,-1 0 15,11 0-15,0 0 16,0 0 0,-10 0-16,10-10 15,0 0-15,0 0 16,0-10-16,-11-1 15,1 1-15,0-1 16,0 1-16,0 0 16,-10-11-16,0-9 15,0-1 1,-10 10-16,0 11 16,-10 0-16,-19 9 15,-21 22-15,-9-1 16,9 10-16,20 11 15,10-1-15,1 1 16,19 20-16,10 20 16,29 0-16,31 10 15,20 1 1,-11-11-16,40 0 16,21-20-16,-21-20 15,-10-11-15,-49-10 16</inkml:trace>
  <inkml:trace contextRef="#ctx0" brushRef="#br0" timeOffset="47736.1">17818 3572 0,'0'0'0,"0"0"15,0 0-15,0 0 16,0 0-16,0 0 15,0 0-15,0 0 16,0 0-16,0 0 16,0 0-16,0 0 15,10 0 1,10 0-16,19 0 16,21-10-16,10 10 15,9-10-15,1-1 16,-11-9-16,21 0 15,19 9-15,10-9 16,-29 0-16,9-1 16,30 1-16,0 0 15,-19-1-15,-21 11 16,10 0 0,11 0-16,-21 0 15,-19-11-15,-11 1 16,11 0-16,19-21 15,-9 0-15,9-30 16,-19 0-16,-21 20 16,-9 0-16,-20-10 15,0 0 1,0-10-16,-20 20 16,0 20-16,0 11 15,-20 10-15,10-1 16</inkml:trace>
  <inkml:trace contextRef="#ctx0" brushRef="#br0" timeOffset="48308.41">18961 3460 0,'0'0'0,"0"0"0,0 0 15,0 0 1,0 0-16,0 10 16,0 0-16,0 0 15,0 1-15,0-1 16,-10 20-16,0 1 16,0 20-16,0 10 15,0 30 1,10 11-16,10-10 15,0-11-15,0-10 16,19 1-16,11 19 16,0 1-16,0-11 15,-20-20-15,0 0 16,-20 11-16,-10 19 16,-10 11-16,-20 0 15,0-11-15,-10-9 16,1-1-1,-21 0-15,1 1 16,-1-21-16,1-10 16,9-10-16,10-1 15,20-19-15</inkml:trace>
  <inkml:trace contextRef="#ctx0" brushRef="#br0" timeOffset="62673.62">3736 6889 0,'0'0'15,"0"0"-15,0 0 16,0 0 0,0 0-16,0 0 15,0 0-15,0 0 16,0 0-16,0 0 16,0 0-16,0 0 15,0 11-15,0-1 16,0 0-16,0 0 15,0 10-15,0 11 16,0-1-16,0 1 16,0-11-1,0 11-15,0-11 16,0 11-16,0-11 16,0 0-16,0 1 15,0-11-15,0 0 16,0-10-16,0 0 15,0 0-15,0 0 16,0 0 0,0-10-16,10-10 15,0-11-15,0-20 16,10-10-16,0 0 16,0 10-16,0 11 15,10-1-15,-11 10 16,11 1-16,0 9 15,0 11-15,-10 0 16,0 0 0,0 10-16,-1 0 15,1 10-15,-10 10 16,10 11-16,0 10 16,-10-1-16,0 1 15,0 0-15,-10-1 16,0-19-16,0-1 15,0-10 1,0-10-16,0 0 16,0 0-16,0 0 15,0 0-15,0 0 16,10-10-16,0-31 16,10 1-16,-1-11 15,1 20-15,10 1 16,0-1-16,0 11 15,9 0 1,1 9-16,0 1 16,0 20-16,-10 1 15,-1 9-15,1 10 16,-10 11-16,0 10 16,0-10-16,-10-1 15,0 1-15,0-10 16,-10 9-16,10 1 15,-10 0 1,0-11-16,0-9 16,0-1-16,0-20 15</inkml:trace>
  <inkml:trace contextRef="#ctx0" brushRef="#br0" timeOffset="62968.89">5177 6757 0,'0'0'16,"0"0"-1,0 0-15,0 10 16,0 11-16,0 29 15,0 1-15,0 0 16,10 0-16,0 0 16,0 0-16,0 10 15,-10-20-15,0-11 16,0-9-16,0-11 16,0-10-1</inkml:trace>
  <inkml:trace contextRef="#ctx0" brushRef="#br0" timeOffset="63154.47">5108 6319 0,'0'0'0,"0"0"15,0 0-15,0 0 16,0 0-16,0 0 15,10 11-15,0-1 16,-10-10-16</inkml:trace>
  <inkml:trace contextRef="#ctx0" brushRef="#br0" timeOffset="63778.62">5644 7123 0,'0'0'0,"0"0"15,0 0-15,0 0 16,10 11 0,0-1-16,10 20 15,0 1-15,0-1 16,-10 1-16,-10-1 15,0-9-15,0-1 16,0-10-16,0 0 16,0-10-16,0 0 15,0 0 1,0 0-16,0 0 16,0-20-16,0-10 15,0-11-15,0 0 16,10-10-16,0 0 15,0 11-15,10-11 16,-10 20-16,19 1 16,1-1-16,0 1 15,0 9 1,-10 11-16,0 0 16,-1 0-16,11 10 15,0 10-15,0 0 16,10 11-16,-11 9 15,1 1-15,-10-1 16,0 1-16,0-1 16,-20 21-16,0 0 15,-10 10 1,-10 0-16,0-10 16,10-10-16,0-21 15,0 0-15,10-9 16,0-11-16,0 0 15,0 0-15,0 0 16,0 0-16</inkml:trace>
  <inkml:trace contextRef="#ctx0" brushRef="#br0" timeOffset="65389.44">8725 6920 0,'0'0'15,"0"0"-15,0 0 16,0 0-16,0 0 15,-20 0-15,0-10 16,0 10 0,-9 0-16,9 0 15,0 0-15,0 10 16,0 0-16,0 0 16,0 0-16,0 1 15,1-1-15,-1 10 16,0 0-16,0 1 15,10-1-15,0 11 16,0-1-16,0 1 16,20-1-1,0 11-15,0 0 16,0-21-16,0 0 16,20-9-16,0-11 15,9 0-15,11-11 16,10-9-16,-21 0 15,1-1-15,0-9 16,-20 9 0,0 11-16,-1 0 15,-9 0-15,0 0 16,-10 0-16,0 10 16,0 0-16,0 10 15,10 10-15,0 21 16,10 20-16,10 0 15,-20-31 1</inkml:trace>
  <inkml:trace contextRef="#ctx0" brushRef="#br0" timeOffset="80625.97">7880 6859 0,'0'0'0,"0"0"15,0 0-15,0 0 16,0 0-16,0 0 16,0 0-16,0 0 15,-20 0 1,-9 0-16,-11 0 15,-20 10-15,11 0 16,-1 0-16,10 1 16,0-1-16,1 0 15,9 0-15,0 0 16,10 0-16,10 1 16,0-11-16,10 0 15,0 0 1,10 10-16,0 0 15,0 0-15,10 10 16,10 11-16,19 0 16,1-1-16,0 1 15,9 9-15,-19-9 16,0 10-16,-20-1 16,0 1-16,-10-11 15,-10 1 1,0-11-16,-20 11 15,0-11-15,-10 1 16,-10-1-16,1 0 16,9-20-16,0 0 15,0 0-15,-10-10 16,1-10-16,-11-1 16,10 1-1,10 0-15,1 10 16,9-1-16,10 1 15</inkml:trace>
  <inkml:trace contextRef="#ctx0" brushRef="#br0" timeOffset="81115.2">9311 6075 0,'0'0'0,"0"0"15,0 0-15,0 0 16,0 0-16,0 10 16,10 11-16,-10 19 15,0 42-15,-10 9 16,-10 11-1,1 10-15,-1 10 16,0 0-16,0 1 16,0-32-16,10 1 15,0-11-15,0 1 16,10-11-16,10-31 16,0 1-16,0-20 15,0-1-15,-10-20 16</inkml:trace>
  <inkml:trace contextRef="#ctx0" brushRef="#br0" timeOffset="81735.58">10226 7134 0,'0'0'0,"0"0"16,0 0-1,0 0-15,-20-11 16,-20 1-16,0 0 15,-9 0-15,19 0 16,0 10-16,0 0 16,0 0-16,0 10 15,-9 0-15,-1 21 16,0 9 0,10 11-16,11 10 15,9 0-15,0-20 16,20 0-16,0-1 15,-1-19-15,1-1 16,10-10-16,0-10 16,10 0-16,20-10 15,-1-20 1,1-21-16,10-10 0,-21 10 16,-9 10-1,-10 11-15,-10 9 16,0 11-16,0 0 15,-10 0-15,0-1 16,0 11-16,0 0 16,0 0-16,0 11 15,10 9 1,0 21-16,10 10 16,0-1-16,-11-9 15,1 0-15,0-31 16</inkml:trace>
  <inkml:trace contextRef="#ctx0" brushRef="#br0" timeOffset="82195.1">10593 7184 0,'0'0'0,"0"0"15,0 0-15,0 0 16,10 11-16,0-1 16,0 0-16,10 10 15,0 1 1,-10 9-16,10 1 16,0-1-16,-11 1 15,1-1-15,0 1 16,0 10-16,-10-11 15,0-10-15,0 1 16,0-1-16,0 1 16,0-21-16,0 0 15,0 0 1,0 0-16,0 0 16,0-21-16,0-20 15,10 1-15,0-11 16,0 0-16,0 10 15,0 1-15,20-1 16,19-10-16,1 0 16,20 21-1,-11-1-15,-9 1 16,-30 9-16</inkml:trace>
  <inkml:trace contextRef="#ctx0" brushRef="#br0" timeOffset="82504.98">11706 7195 0,'0'0'0,"0"0"15,0 0-15,0 0 16,0 0-16,0 10 16,10 0-1,0 21-15,20 9 16,0 11-16,10 0 16,9 0-16,11-10 15,-20-11-15,-1-10 16,-9-20-16,-20-10 15</inkml:trace>
  <inkml:trace contextRef="#ctx0" brushRef="#br0" timeOffset="82705.92">12243 7011 0,'0'0'0,"0"0"16,0 21-16,-10 30 15,-10 50-15,-10 42 16,-9-1-16,-31 42 16,-19 19-1,-1-10-15,21 1 16,-1 9-16,-49 143 16</inkml:trace>
  <inkml:trace contextRef="#ctx0" brushRef="#br0" timeOffset="83693.6">12730 7602 0,'0'0'16,"0"0"-16,0 0 16,0 0-16,0 0 15,0 0-15,0 0 16,0 0-16,0 0 16,0 0-1,0 10-15,0 10 16,0 31-16,0 31 15,-10 9-15,0 1 16,-10 20-16,0 10 16,-20-31-16,-9 1 15,-11-1 1,30-50-16</inkml:trace>
  <inkml:trace contextRef="#ctx0" brushRef="#br0" timeOffset="86942.76">13574 7073 0,'0'0'0,"0"0"15,0 0 1,0 0-16,0 0 15,0 0-15,0 0 16,0 10-16,0 0 16,0 20-16,0 11 15,-9 10-15,9 10 16,0-20-16,0 10 16,0-11-16,0 1 15,0 0-15,0-21 16,0 0-1,0-20-15,0 0 16,0 0-16,0 0 16,0-20-16,0-21 15,9 1-15,1-11 16,0 10-16,0 0 16,0 11-16,0-1 15,0 1 1,0 9-16,0 11 15,0-10-15,0 10 16,0 0-16,0-1 16,10 11-16,-1 11 15,1-1-15,0 0 16,0 20-16,0 1 16,-10 0-16,0-11 15,0 0 1,0-10-16,-10-10 15,10 0-15,19-20 16,1 0-16,0-21 16,10 0-16,0 1 15,9-11-15,1 0 16,10 10-16,-1 11 16,-9 9-1,-10 11-15,-1 20 16,-9 11-16,-10 9 15,0 1-15,0 9 16,-10 21-16,-10 0 16,0 1-16,0-22 15,0 1-15,0-31 16</inkml:trace>
  <inkml:trace contextRef="#ctx0" brushRef="#br0" timeOffset="87462.6">15115 7134 0,'0'0'0,"0"0"15,0 0-15,0 0 16,0 0-16,0 0 16,0 0-1,-20 0-15,-10 0 16,-30 0-16,11 10 16,-11 0-16,10 0 15,21 0-15,-1 0 16,10 11-16,10 9 15,0-9-15,20-1 16,0 0-16,10-20 16,10 0-1,9-10-15,-9-10 16,0 10-16,-10 0 16,0-1-16,0 1 15,0 0-15,-1 0 16,1 20-16,0 0 15,0 21-15,0-1 16,0 1-16,0-1 16,-10-9-1,0-1-15,-1-10 16,1-10-16,10 0 16,-10 0-16</inkml:trace>
  <inkml:trace contextRef="#ctx0" brushRef="#br0" timeOffset="87835.49">16019 6961 0,'0'0'0,"0"0"16,0 0-1,0 10-15,-10 0 16,-20 20-16,-29 32 15,-21-1-15,11 10 16,-1-10-16,20-20 16,1-1-16,9-9 15,0-11-15,10 1 16,1-21-16,9-11 16</inkml:trace>
  <inkml:trace contextRef="#ctx0" brushRef="#br0" timeOffset="87993.59">15453 7022 0,'0'0'0,"0"0"16,0 0-16,10 10 15,9 10-15,11 11 16,20 20 0,20 10-16,9 0 15,-19-10-15,-21-11 16,-19-30-16</inkml:trace>
  <inkml:trace contextRef="#ctx0" brushRef="#br0" timeOffset="89436.28">17271 6849 0,'0'0'15,"0"0"-15,0 0 16,0 0-16,0 0 15,0 0-15,0 0 16,0 0-16,0 0 16,0 0-16,0 0 15,0 0-15,-20 10 16,-19 0-16,-1 0 16,10 0-1,0 1-15,0-1 16,11 0-16,9 0 15,0 0-15,0 0 16,0 1-16,0-1 16,0 10-16,10-10 15,10 11-15,0-1 16,10 0 0,19 11-16,11-1 15,0-9-15,-10-1 16,-1 0-16,-9 1 15,-10-1-15,0 1 16,0 9-16,-10 1 16,-10-1-16,0 1 15,-10-11 1,-10 0-16,-20 11 16,0-11-16,-9 1 15,-1-11-15,10 0 16,10-10-16,1 0 15,-11 0-15,10 0 16,0 0-16,0-10 16,1-11-16,19 11 15,0 0 1</inkml:trace>
  <inkml:trace contextRef="#ctx0" brushRef="#br0" timeOffset="89956.52">18007 7093 0,'0'0'0,"0"0"15,0 0-15,0 0 16,0 0-16,0 0 15,-10 0-15,-10 0 16,-10 0 0,-20 0-16,-9 10 15,-11 0-15,1 0 16,19 1-16,10 9 16,10 0-16,0 11 15,11-1-15,9 1 16,0-11-16,10-10 15,10 1 1,0-1-16,19-10 16,1 0-16,10 0 15,0-10-15,-10-1 16,-11 1-16,1 0 16,-10 0-16,0 10 15,-10 0-15,0 0 16,10 10-16,0 21 15,0-1 1,0 1-16,0 9 16,0-9-16,0-11 15,0 1-15,0-21 16,0 0-16,-1-11 16</inkml:trace>
  <inkml:trace contextRef="#ctx0" brushRef="#br0" timeOffset="90251.64">18404 6024 0,'0'0'16,"0"0"-16,0 11 15,0-1-15,0 20 16,0 21-16,0 51 16,0 30-16,-10 0 15,10 31-15,-10 10 16,10-30 0,0-21-16,0-10 15,-10-21-15,0 1 16,0 0-16,10-52 15</inkml:trace>
  <inkml:trace contextRef="#ctx0" brushRef="#br0" timeOffset="90855.58">19189 7134 0,'0'0'16,"0"0"-16,0 0 15,0 0-15,-20 0 16,-19-11-16,-1 11 15,0-10-15,10 10 16,0 0 0,1 0-16,-1 10 0,0 1 15,0-1 1,10 0-16,10 10 16,0 11-16,0-11 15,10 1-15,10-1 16,0 0-16,0 1 15,10-11-15,-10 0 16,10 0 0,0-10-16,0 0 15,9 0-15,1 0 16,-10-10-16,10 0 16,-10 0-16,0-11 15,0 11-15,0 0 16,-1 0-16,-9 0 15,-10-1-15,0 11 16,0 0 0,0 21-16,-10 19 15,0 11-15,1 10 16,-1 0-16,10 0 16,10-20-16,-1 0 15,-9-31-15</inkml:trace>
  <inkml:trace contextRef="#ctx0" brushRef="#br0" timeOffset="91257.9">19646 7276 0,'0'0'16,"0"0"-16,0 0 16,0 0-16,0 0 15,0 0-15,0 0 16,0 10-16,10 21 16,-10-1-16,0 1 15,0-1-15,0 1 16,0-11-16,0-10 15,0 1 1,0-1-16,0-10 16,0 0-16,0 0 15,0 0-15,0-21 16,10-19-16,0-1 16,0 0-16,0 11 15,0-1-15,0 1 16,0-1-16,-10 11 15</inkml:trace>
  <inkml:trace contextRef="#ctx0" brushRef="#br0" timeOffset="91559.68">20083 7195 0,'0'0'16,"0"0"-16,0 0 16,10 0-1,0 10-15,0 0 16,10 0-16,0 0 15,0 11-15,10-1 16,0 0-16,-1 1 16,11-1-16,10 0 15,-30-9-15</inkml:trace>
  <inkml:trace contextRef="#ctx0" brushRef="#br0" timeOffset="92147.99">20719 6991 0,'0'10'16,"0"0"-16,-9 21 16,-21 40-16,-40 51 15,-39 51-15,-10 51 16,-21 51-16,-28 10 15,-31-10 1,-60 60-16</inkml:trace>
  <inkml:trace contextRef="#ctx0" brushRef="#br0" timeOffset="98868.58">22131 5699 0,'0'0'15,"0"0"-15,0 0 16,0 0-16,0 0 16,0 0-16,0 0 15,0 0-15,0 0 16,0 10 0,0 10-16,0 21 15,0 10-15,10 20 16,-10 0-16,9 1 15,1 19-15,0 41 16,0-20-16,0-30 16,0 9-16,20 31 15,-10 11-15,0-31 16,-10-21-16,0 11 16,9 9-1,1-9-15,-10-11 16,0-20-16,-10-20 15,0-10-15,0-11 16,0 0-16,0-10 16,0-10-16,0 0 15,0 0-15,0 0 16,0 0 0,0 0-16,0 0 15,0 0-15,0 0 16,0 0-16</inkml:trace>
  <inkml:trace contextRef="#ctx0" brushRef="#br0" timeOffset="99625.58">21803 5729 0,'0'0'16,"0"0"-1,0 0-15,0 0 16,10 0-16,0 0 16,19 0-16,1 0 15,20 0-15,-10 0 16,-1 0-16,21 0 16,19-10-1,31 10-15,-1 0 16,-29 10-16,19 0 15,30 1-15,-10-1 16,-19 0-16,-11 20 16,11 11-16,9 10 15,-10 0-15,-19-10 16,-21-1-16,1 11 16,10 10-16,-1 21 15,11 9-15,-21-9 16,-19-21-1,0 0-15,-10 20 16,-11 11-16,-9 10 16,-10-11-16,-19-20 15,-11-10-15,-10 11 16,-20-1-16,1 10 16,-1 1-16,-29-11 15,-21-10 1,1-20-16,20-1 15,-41 1-15,-19 0 16,40-21-16,0-10 16,-11 1-16,1-11 15,20 0-15,29 0 16,11-11-16,-11 1 16,1 0-16,-11-10 15,1-1 1,-1 1-16,40 10 15</inkml:trace>
  <inkml:trace contextRef="#ctx0" brushRef="#br0" timeOffset="142430.57">706 9851 0,'0'0'0,"0"0"16,0 0-16,0 0 15,0 0-15,0 0 16,0 0-16,0 0 16,0 0-16,-10-11 15,10 11-15,0 0 16,0 0-16,0 0 15,0 0 1,0 0-16,0 0 16,0 0-16,0 11 15,0-1-15,-10 20 16,0 21-16,10 20 16,-10 41-16,10-10 15,0 0-15,10 10 16,0 10-16,0-10 15,0-10 1,-1-1-16,11 11 16,0 0-16,-10-30 15,0-1-15,10-10 16,-10 1-16,-10-11 16,0 0-16,0-21 15,0-9-15,0-11 16,0 1-16,0-11 15,0 0-15,0-10 16,0 0 0,0 0-16,0 0 15,0 0-15</inkml:trace>
  <inkml:trace contextRef="#ctx0" brushRef="#br0" timeOffset="142827.1">576 9647 0,'0'0'0,"0"0"15,0 0-15,0 0 16,10 0-16,10 0 16,30 0-1,0 0-15,-1-10 16,11 0-16,29 0 15,1 10-15,-11 0 16,-9-11-16,-11 11 16,-9 11-16,10-1 15,-11 0-15,1 10 16,-30-10-16</inkml:trace>
  <inkml:trace contextRef="#ctx0" brushRef="#br0" timeOffset="143130.59">447 10767 0,'0'0'0,"0"0"0,10 0 16,10 0-1,20 0-15,39-11 16,1 1-16,-11 0 16,11 0-16,-1 20 15,11 0-15,-1 0 16,-9 11-16,-41-11 15</inkml:trace>
  <inkml:trace contextRef="#ctx0" brushRef="#br0" timeOffset="143500.56">2763 11428 0,'0'0'0,"0"0"16,0 0-16,0 0 16,0 0-16,0 0 15,0 0-15,10 0 16,9 0-16,11 0 16,10 0-16,10 0 15,-11-10 1,1 0-16,-20-1 15</inkml:trace>
  <inkml:trace contextRef="#ctx0" brushRef="#br0" timeOffset="143685.41">2723 10838 0,'0'0'15,"0"0"-15,0 0 16,0 0-16,30 0 16,39 0-16,50 0 15,-59-10-15</inkml:trace>
  <inkml:trace contextRef="#ctx0" brushRef="#br0" timeOffset="146709.57">4333 11723 0,'0'0'0,"0"0"16,0 0-16,0 0 15,0 0-15,0 0 16,0 0-16,0 0 16,0 0-16,0 0 15,-10-10 1,0-10-16,-10-11 15,10-10-15,0-30 16,0-31-16,0-20 16,0-20-16,20-11 15,10-10-15,10 21 16,0-1-16,19-19 16,1 19-1,10 11-15,9-11 16,-9 1-16,19 10 15,21 9-15,19-9 16,-20 10-16,1 20 16,19 11-16,0 19 15,-19 22-15,19-1 16,0 20-16,-10 21 16,-19 10-1,-21 10-15,11 10 16,-1 11-16,-19 20 15,0 10-15,-11 20 16,-9 1-16,-20 9 16,-20 21-16,-20 21 15,-30-1-15,1-20 16,-11 10-16,-19 0 16,-31-20-1,1 0-15,10-31 16,-11-10-16,-19 0 15,20-20-15,9-21 16,21 0-16,-10-9 16,-11-11-16,-9 0 15,29-11-15,21-9 16,-1 0 0,20-1-16</inkml:trace>
  <inkml:trace contextRef="#ctx0" brushRef="#br0" timeOffset="153170.06">6658 12171 0,'0'0'0,"0"0"16,0 0-16,0 0 15,0 0-15,0 0 16,0 0-16,0 0 16,0 0-16,-10-10 15,0-11-15,0 1 16,0 0-16,0-21 16,10 0-1,0 0-15,0-9 16,0-22-16,-10 1 15,10 10-15,0-20 16,0-1-16,-10-9 16,10-21-16,0 0 15,0 10-15,0 0 16,0-10-16,0 0 16,0 11-1,10 9-15,0-10 16,0 11-16,0 9 15,-10 11-15,0 20 16,10 0-16,0 0 16,0 11-16,-10 9 15,0 11-15,0 10 16,0-1-16,0 1 16,0 10-1,0 0-15,0 0 16,10 0-16,0 10 15,20 11-15,0 30 16,19 30-16,1 21 16,-10 0-16,-11-1 15,1 22-15,-10-12 16,0-9 0,0 0-16,0 10 15,0-21-15,0-9 16,9-21-16,1 0 15,-10-10-15,0-10 16,0-1-16,0-19 16,0-1-16,-11 0 15,1-9-15,0-11 16,0 0 0,0 0-16,10-21 15,0-9-15,0-31 16,10-31-16,-10-10 15,-1-20-15,-9 0 16,0 0-16,0 0 16,-10 0-16,0 10 15,0 0-15,0 20 16,0 21 0,0 0-16,0 20 15,-10 0-15,0 20 16,0 1-16,0 10 15,10 9-15,0 1 16,0 0-16,0 10 16,0 0-16</inkml:trace>
  <inkml:trace contextRef="#ctx0" brushRef="#br0" timeOffset="153850.6">7831 11336 0,'0'0'0,"0"0"15,0 0-15,0 0 16,0 0-16,0 0 16,0 0-16,0 11 15,0-1 1,10 10-16,0 11 15,-1 19-15,1 1 16,0 21-16,10-11 16,0 0-16,0 0 15,0-21-15,0 1 16,0 0-16,9-21 16,1 1-1,10-1-15,10-20 16,-11 0-16,1-20 15,0-1-15,0-19 16,-11-11-16,-9-10 16,0 10-16,-10-10 15,-10 0-15,0 10 16,0-10-16,-20 10 16,0 10-1,10 21-15</inkml:trace>
  <inkml:trace contextRef="#ctx0" brushRef="#br0" timeOffset="154087.23">8208 11184 0,'0'0'0,"0"0"16,0 0-16,10 0 16,20-21-1,0-9-15,10-11 16,-1-30-16,1-10 16,-20 40-16</inkml:trace>
  <inkml:trace contextRef="#ctx0" brushRef="#br0" timeOffset="155456.63">8864 11367 0,'0'0'16,"0"0"-16,0 0 15,0 0-15,0 0 16,0 0-16,0 0 15,0 0-15,0 10 16,0 0-16,0 0 16,0 11-1,0 9-15,0 21 16,-10 0-16,10 10 16,0 0-16,0-20 15,0 0-15,0-11 16,0-10-16,0 1 15,0-11-15,0 0 16,0 0 0,0-10-16,0 0 15,0 0-15,0 0 16,0 0-16,10-20 16,0-21-16,0-10 15,0-10-15,0 0 16,0 10-16,0 11 15,0 9-15,0 1 16,0 9-16,0 11 16,-1 0-1,1 0-15,0 0 16,10 20-16,0 0 16,0 20-16,0 1 15,0 20-15,0 10 16,-10 0-16,-1-10 15,1-10-15,0-1 16,-10-19-16,0-1 16,0 0-1,0-9-15,0-11 16,0 0-16,0 0 16,10 0-16,0-21 15,0-20-15,10-9 16,10-11-16,0 10 15,-10 0-15,-1 10 16,1 11 0,-10-1-16,0 21 15,0 0-15,0-1 16,0 1-16,0 20 16,10 1-16,10 9 15,-1 21-15,1 20 16,10 0-16,0 10 15,-1-10 1,1 0-16,-10-20 16,0 0-16,-10-11 15,0-10-15,-1 1 16,1-21-16,0 0 16,10 0-16,0-21 15,0-9-15,9-11 16,1-20-16,-20-10 15,0 20 1,-20 0-16,0 0 16,0 21-16,-10-1 15,0 1-15,0 9 16,0 11-16,0 0 16,0 10-16,0 0 15,-10 10-15,11 11 16,-1 19-16,0 31 15,0 1 1,20-1-16,0 0 16,19 0-16,1-10 15,20 1-15,0-22 16,-11-19-16,-19-11 16</inkml:trace>
  <inkml:trace contextRef="#ctx0" brushRef="#br0" timeOffset="155841.26">10484 11743 0,'0'0'0,"0"0"16,0 0-16,0 0 15,0 0-15,0 0 16,0 0-1,0 0-15,0 0 16,0 0-16,0 0 16,0 0-16,0 0 15,0 0-15,0 0 16,0 0-16,0 0 16,0 0-16,0 0 15,0 0-15,0 0 16,0 0-1,0 0-15,0-20 16,0 0-16,-10-11 16,0-10-16,10 11 15,10-1-15,0 1 16,0-1-16,10 1 16,-10 9-16</inkml:trace>
  <inkml:trace contextRef="#ctx0" brushRef="#br0" timeOffset="156302.06">11170 11601 0,'0'0'0,"0"0"16,0 0-16,0 0 15,0 0-15,0 0 16,-20-10-16,0-11 16,-20 11-16,0 0 15,-9 0-15,19 0 16,0 20 0,0 0-16,0 0 15,1 21-15,-1 20 16,0 0-16,20-1 15,0 11-15,20-20 16,0 0-16,0 0 16,20-11-16,10-10 15,19 1 1,11-21-16,-11-21 16,1-9-16,-20-11 15,-1-10-15,1-10 16,-20 0-16,0 10 15,-20 0-15,0 11 16,-10 9-16,-10 1 16,-20 9-16,11 11 15</inkml:trace>
  <inkml:trace contextRef="#ctx0" brushRef="#br0" timeOffset="157031.57">12303 9902 0,'0'0'15,"0"0"-15,0 0 16,0 0-16,0 0 15,0 0-15,0 10 16,-10 10 0,0 11-16,0 30 15,0 20-15,0 31 16,0 20-16,0 31 16,0 0-16,0 20 15,0-10-15,10-30 16,0-32-16,0-19 15,0-11 1,0-19-16,0-22 16,0-9-16,10-11 15,0 0-15,30-9 16,19-11-16,11 0 16,9-11-16,-19 1 15,-10 0-15,-1-10 16,21-1-16,0 1 15,-1 0 1,-19-1-16,-30 11 16</inkml:trace>
  <inkml:trace contextRef="#ctx0" brushRef="#br0" timeOffset="157343.94">12263 9840 0,'0'0'0,"0"0"16,0 0-16,10 0 15,29 0-15,21 0 16,20-10-16,-11 10 16,1 0-16,-1-10 15,1 10-15,9 10 16,-19-10-16,0 0 16,-41-10-1</inkml:trace>
  <inkml:trace contextRef="#ctx0" brushRef="#br0" timeOffset="157569.59">12283 10889 0,'0'0'15,"0"0"-15,10 0 16,9 0-16,31-11 16,0 1-16,9-10 15,1 0-15,-40-1 16</inkml:trace>
  <inkml:trace contextRef="#ctx0" brushRef="#br0" timeOffset="158400.26">13237 11296 0,'0'0'16,"0"0"-16,0 0 16,0 0-16,0 0 15,0 0 1,0 0-16,0 0 15,0 10-15,10 0 16,-10 10-16,0-9 16,0 9-16,0-10 15,0 0-15,0 0 16,0-10-16,0 0 16,0 0-16,0 0 15,0 0-15,0 0 16,0 0-1,0 0-15,9 0 16,1-10-16,0 0 16,0 0-16,10 0 15,0 0-15,0-1 16,10 1-16,0 10 16,-1 10-16,1 1 15,0-1-15,-10 20 16,0 1-1,0-1-15,-1 11 16,-9-21-16,0 1 16,-10-1-16,0-10 15,0 0-15,0-10 16,0 0-16,10 0 16,0-20-16,0 0 15,0-21 1,20-10-16,0-10 15,9 10-15,1 10 16,10-9-16,-10 19 16,-1 1-16,1 19 15,-10 11-15,0 11 16,0 19-16,-1 11 16,1 10-16,0 20 15,0 0 1,-10 0-16,0-10 15,-20-10-15,0 0 16,0-30-16</inkml:trace>
  <inkml:trace contextRef="#ctx0" brushRef="#br0" timeOffset="159140.15">14598 11357 0,'0'0'0,"0"0"15,0 0-15,0 0 16,0 0 0,0 10-16,10 20 15,0 31-15,10 21 16,-10 9-16,10 21 16,-10 0-16,9 10 15,-19 1-15,0-11 16,10-11-16,-10-19 15,0-21 1,0-10-16,0-21 16,0-9-16,0-1 15,0-20-15,0 0 16,0 0-16,-10-20 16,-9-11-16,-1-50 15,0-42-15,0-19 16,0 0-16,10-11 15,10 0 1,0 51-16,10 21 16,0 10-16,0 10 15,10 10-15,0 20 16,9 1-16,1 9 16,0 11-16,20 0 15,-1 20-15,-9 0 16,-10 11-1,-10 9-15,0 1 16,0 10-16,0 9 16,-1 12-16,-19-1 15,0 0-15,0-21 16,-19 1-16,-11 0 16,-30-11-16,0-9 15,11-21-15,9 0 16,0-21-1,1-19-15,19 9 16</inkml:trace>
  <inkml:trace contextRef="#ctx0" brushRef="#br0" timeOffset="159460.57">15204 9739 0,'0'0'15,"0"0"-15,0 0 16,0 10-16,0 20 16,0 31-1,-10 21-15,20 40 16,0 20-16,10 21 15,10 20-15,-10 1 16,10-11-16,-1-31 16,1-20-16,-10-10 15,-10-30-15,-10-21 16,0-11-16,0-29 16</inkml:trace>
  <inkml:trace contextRef="#ctx0" brushRef="#br0" timeOffset="160128.37">15800 11509 0,'0'0'15,"0"0"-15,0 0 16,0 0-16,0 0 16,0 0-16,0 0 15,10 0-15,0 0 16,0 0 0,0 0-16,0 0 15,0 0-15,0 0 16,0 0-16,0 0 15,0 0-15,0 0 16,0 0-16,0 0 16,0 0-16,0 0 15,-10 0 1,9 0-16,1 0 16,0-10-16,0 0 15,0 0-15,0-11 16,0 1-16,-10 0 15,0-1-15,0 11 16,0 0-16,0 0 16,0 0-16,0 10 15,0 0 1,0 0-16,0 0 16,0 0-16,0 0 15,0 0-15,-10 10 16,0 0-16,-10 10 15,10 11-15,0-1 16,1 21-16,9 0 16,9-10-1,1 0-15,0-11 16,10 1-16,10-11 16,20 0-16,9-9 15,1-11-15,-10 0 16,-11-11-16,-19 1 15</inkml:trace>
  <inkml:trace contextRef="#ctx0" brushRef="#br0" timeOffset="160740.37">17033 11438 0,'0'0'15,"0"0"-15,0 0 16,0 0-1,0 0-15,0 0 16,0 0-16,-10 0 16,-10-10-16,0 0 15,0 0-15,-20-1 16,1 1-16,-1 10 16,0 10-16,10 1 15,1-1-15,9 20 16,10 1-1,20 20-15,0-11 16,0 1-16,9 0 16,1-21-16,0 1 15,0-11-15,0-10 16,10 0-16,-10-21 16,-1 1-16,1 0 15,0-1 1,-10 11-16,0 0 15,0 0-15,-10 0 16,0 10-16,0 0 16,0 0-16,10 0 15,0 10-15,0 0 16,20 10-16,-1 11 16,1-11-16,0 1 15,0-11-15,-10-10 16</inkml:trace>
  <inkml:trace contextRef="#ctx0" brushRef="#br0" timeOffset="161495.14">18007 11438 0,'0'0'0,"0"0"16,0 0-16,0 0 16,0 0-16,0 0 15,0 0 1,-20-10-16,0 0 16,0 0-16,-10-1 15,-10 1-15,-9 0 16,-1 0-16,10 10 15,1 10-15,9 0 16,0 0-16,10 21 16,10-1-16,0 1 15,20 10-15,10-1 16,10-19 0,0-1-16,-1 0 15,1-20-15,10-10 16,10-10-16,-1-31 15,21-20-15,-1 0 16,-9-11-16,0-20 16,-21 1-16,-9-11 15,-10-10 1,-10 0-16,-10-11 16,-20 11-16,0-10 15,0 20-15,-9 20 16,9 11-16,10 20 15,0 10-15,0 20 16,10 21-16,0 0 16,0 0-16,0 0 15,0 10 1,0 0-16,0 0 16,0 0-16,10 20 15,0 31-15,20 51 16,-1 30-16,1-10 15,0 10-15,0 21 16,-10-21-16,-10-10 16,0 1-1,0-22-15,0-9 16,-1-11-16,11-9 16,0-11-16,0-21 15,0-9-15,0-11 16,-10-10-16</inkml:trace>
  <inkml:trace contextRef="#ctx0" brushRef="#br0" timeOffset="162007.26">19318 11153 0,'0'0'16,"0"0"-16,0 0 16,0 0-16,0 0 15,-20-10-15,-9 0 16,-11 0-1,-10 10-15,10 10 16,1 0-16,9 0 16,0 11-16,0 9 15,10 1-15,0 19 16,11 22-16,18-11 16,1 0-16,10-20 15,10-1-15,0-19 16,0-1-1,10-10-15,-11-10 16,11-20-16,10-11 16,-11-30-16,1 0 15,-20 0-15,0 10 16,-20 0-16,0 0 16,-20 11-16,-10 9 15,-19 1 1,-21 30-16,-9 10 15,39 0-15</inkml:trace>
  <inkml:trace contextRef="#ctx0" brushRef="#br0" timeOffset="164083.57">7016 12741 0,'0'0'0,"0"0"15,0 0-15,0 0 16,0 0-1,0 0-15,0 0 16,0 10-16,0 10 16,0 11-16,0 9 15,0 22-15,0 29 16,0 1-16,0-11 16,0-10-16,0 1 15,0-1 1,0 10-16,0-20 15,0-20-15,0-21 16,0 1-16,0-11 16,0 0-16,0-10 15,0 0-15,0 0 16,0 0-16,-10-10 16</inkml:trace>
  <inkml:trace contextRef="#ctx0" brushRef="#br0" timeOffset="164435.87">6569 12771 0,'0'0'0,"0"0"15,0 0-15,0 0 16,0 0-16,0 0 15,0 0-15,10 0 16,9-10-16,11-10 16,20-1-16,19 1 15,1 10 1,0 0-16,9-1 16,30 11-16,11 11 15,-31-1-15,-19 0 16,-1 0-16,11 0 15,-21-10-15,1 11 16,-20-11-16,-10 0 16,-11 0-1,-19 0-15,0 0 16</inkml:trace>
  <inkml:trace contextRef="#ctx0" brushRef="#br0" timeOffset="164673.75">6598 13321 0,'0'0'0,"0"0"15,10 0-15,10 0 16,20-10-16,30-1 15,9 1 1,-9 0-16,9-10 16,30-1-16,-49 1 15</inkml:trace>
  <inkml:trace contextRef="#ctx0" brushRef="#br0" timeOffset="165285.47">7870 13514 0,'0'0'0,"0"0"16,10 0-16,0-10 15,10 0-15,10 0 16,0-1-16,19 1 15,1 0-15,10-10 16,-11 10-16,-9-1 16,-10 1-16,-10 0 15,0 0-15,-20 0 16,0 10-16,0 0 16,0-11-1,-20 1-15,0-10 16,-10 10-16,-10 0 15,1-1-15,-1 22 16,10-1-16,-10 0 16,11 0-16,-1 21 15,0-1 1,0 11-16,20 10 16,0 0-16,10 0 15,10-11-15,0 1 16,10-11-16,10 1 15,10 0-15,29-11 16,11 0-16,-51-20 16</inkml:trace>
  <inkml:trace contextRef="#ctx0" brushRef="#br0" timeOffset="165782.57">9331 13453 0,'0'0'16,"0"0"-16,0 0 15,0 0-15,0 0 16,-20 0-16,0-10 16,-19 0-16,-11 0 15,0 10 1,1-11-16,19 11 15,0 0-15,0 11 16,10-1-16,0 0 16,1 0-16,-1 21 15,10-1-15,0 11 16,0-11-16,10-9 16,10-1-16,0 0 15,20 11 1,19-11-16,21 1 15,-11-21-15,-19 0 16,0 0-16,-20-11 16</inkml:trace>
  <inkml:trace contextRef="#ctx0" brushRef="#br0" timeOffset="166451.94">9619 12710 0,'0'0'16,"0"0"-16,0 0 16,0 0-1,0 0-15,0 0 16,10 10-16,0 21 15,0-1-15,-10 21 16,0 10-16,0 21 16,0-1-16,0 1 15,0-1-15,0-10 16,0 0-16,0 1 16,0-11-1,0-21-15,0 1 16,-10-10-16,10-11 15,0 0-15,0-9 16,0-11-16,0 0 16,0 0-16,0 0 15,0 0-15,0 0 16,0 0-16,0 0 16,0 0-1,0-21-15,10 1 16,0 0-16,0-1 15,0-9-15,10 9 16,0 11-16,0 0 16,0 0-16,9 0 15,1 10-15,20 10 16,0 0-16,-1 10 16,-9 1-1,0-1-15,-1 0 16,-9 11-16,-10-11 15,0 1-15,0-1 16,-10 0-16,0 1 16,-10 9-16,0-9 15,0 9-15,0-10 16,0-9 0</inkml:trace>
  <inkml:trace contextRef="#ctx0" brushRef="#br0" timeOffset="167047.57">11011 13565 0,'0'0'15,"0"0"-15,0 0 16,0 0-16,0 0 16,0 0-1,-20-10-15,0 0 16,0-1-16,-10 1 16,0 0-16,1 0 15,-11 0-15,0 10 16,10 10-16,0 0 15,1 10 1,9 11-16,10 0 16,0-1-16,20 1 15,0-1-15,0-10 16,0 1-16,0-1 16,0-10-16,9-10 15,11 0-15,10-20 16,10 0-16,-11-1 15,1 1 1,0 0-16,-20-1 16,0 11-16,-10 0 15,0 0-15,-10 10 16,0 0-16,9 10 16,1 0-16,0 0 15,0 21-15,0-1 16,0 1-16,0-1 15,0 1 1,-10-11-16,0 1 16,10-11-16,-10-10 15</inkml:trace>
  <inkml:trace contextRef="#ctx0" brushRef="#br0" timeOffset="168057.65">11736 13972 0,'0'0'0,"0"0"15,0 0-15,0 0 16,0 0-16,0 0 16,0 0-16,0 0 15,0 0-15,0 0 16,0 0-16,0 0 15,0-10 1,0-10-16,0-21 16,0-10-16,-10-30 15,10-1-15,0-20 16,0 1-16,-10-1 16,0 10-16,0 1 15,0 9-15,10 1 16,0 10-1,0-1-15,0 21 16,0 1-16,0 19 16,0 11-16,0 10 15,0-1-15,0 11 16,0 0-16,0 11 16,10 9-16,0 21 15,0 20-15,0 30 16,10 11-1,-10-21-15,10 1 16,10-11-16,-1-10 16,1-20-16,0 0 15,-10-11-15,0-10 16,0 1-16,0-11 16,-1-10-16,1 0 15,0 0-15,10-20 16,-10-21-1,0-10-15,0-30 16,0-21-16,-1 10 16,-9 1-16,0 9 15,-10 1-15,0 10 16,0 10-16,0 20 16,0 10-16,0 11 15,0 10-15,0 0 16,0-1-1,0 11-15,0 0 16,0 0-16,0 0 16,0 0-16,0 0 15,0 0-15</inkml:trace>
  <inkml:trace contextRef="#ctx0" brushRef="#br0" timeOffset="168770.58">12978 13769 0,'0'0'16,"0"0"-16,0 0 16,0 0-16,0 0 15,0 0-15,-20-21 16,0 1 0,-19-1-16,-1-9 15,10-1-15,0 1 16,1 10-16,-1-1 15,-10 11-15,0 0 16,10 20-16,1 0 16,9 0-16,-10 11 15,20 9 1,0 1-16,0-11 16,10 11-16,10-11 15,0 11-15,20-11 16,-10 0-16,10 1 15,-1-11-15,11-10 16,10 0-16,-1 0 16,11-10-16,-10-11 15,-11 1 1,1 0-16,-20-11 16,0 11-16,0-1 15,-10 11-15,0 0 16,-10 0-16,0 10 15,0 0-15,0 0 16,0 0-16,0 0 16,10 10-16,0 0 15,0 0 1,-1 11-16,1-1 16,0 0-16,0 1 15,0-1-15,0 0 16,0 1-16,0-1 15,10 0-15,-20-20 16</inkml:trace>
  <inkml:trace contextRef="#ctx0" brushRef="#br0" timeOffset="169216.1">14002 13616 0,'0'0'0,"0"0"15,0 0-15,0 0 16,0 0-16,0 0 16,-20 0-16,0 0 15,0 0-15,-10-10 16,1 0-16,-1 10 16,0 0-16,10 10 15,0 0-15,0 10 16,10 1-1,0 9-15,0 1 16,10-1-16,10 1 16,0-1-16,20 1 15,10-11-15,10 0 16,-11-9-16,-9-1 16,-20-10-16</inkml:trace>
  <inkml:trace contextRef="#ctx0" brushRef="#br0" timeOffset="169425.58">14260 13738 0,'0'0'16,"0"0"-16,0 0 15,10 10-15,0 11 16,0 9-1,0 1-15,-10-1 16,0-10-16,0 1 16,0-1-16,0-20 15</inkml:trace>
  <inkml:trace contextRef="#ctx0" brushRef="#br0" timeOffset="169584.34">14300 13056 0,'0'0'0,"0"0"15,0 0-15,0 10 16,10 1-16,-10-11 16</inkml:trace>
  <inkml:trace contextRef="#ctx0" brushRef="#br0" timeOffset="170576.58">14807 13667 0,'0'0'16,"0"0"-16,0 0 15,0 0 1,0 0-16,0 0 15,0 0-15,0 0 16,0 10-16,10 0 16,-10 10-16,0-9 15,0-1-15,0-10 16,0 10-16,10 0 16,0 0-16,-10 1 15,0-11 1,0 0-16,0 0 15,0 0-15,0 0 16,9 0-16,1 0 16,0 0-16,10-11 15,-10-9-15,10 0 16,0-1-16,0-9 16,0-1-16,0 1 15,-1 9 1,1 11-16,10 0 15,0 10-15,0 10 16,0 0-16,-11 21 16,1-1-16,0 1 15,0-1-15,-10-9 16,0-1-16,0-10 16,-10 1-1,0-11-15,10 0 16,0 0-16,0 0 15,19-11-15,1-9 16,0-11-16,0-9 16,-10 9-16,0 1 15,0-1-15,-1 11 16,1 10-16,10-1 16,0 22-1,0-1-15,9 10 16,1 11-16,0 9 15,0 11-15,-1-10 16,-19 0-16,0-1 16,0 1-16,-10 0 15,-10-11-15,10 1 16,-10-21-16</inkml:trace>
  <inkml:trace contextRef="#ctx0" brushRef="#br0" timeOffset="170843.08">16347 13473 0,'0'0'15,"0"0"-15,0 0 16,10 11-16,0 19 15,0 21-15,0 0 16,-10 0-16,0-11 16,0 1-16,0 0 15,0 0-15,0-21 16,-10 0 0,0-10-16,10-10 15</inkml:trace>
  <inkml:trace contextRef="#ctx0" brushRef="#br0" timeOffset="170994.92">16337 13066 0,'0'0'0,"0"0"16,0 0-16,0 0 15,0 0-15,0 0 16,0 0-16</inkml:trace>
  <inkml:trace contextRef="#ctx0" brushRef="#br0" timeOffset="171606.57">16963 13860 0,'0'0'15,"0"0"-15,0 0 16,0 0-16,0 0 16,0 0-16,10 0 15,0-10-15,0 0 16,0 0-16,0-1 15,0 1-15,0 0 16,0 0 0,0 0-16,0 0 15,-1-1-15,1 1 16,0 10-16,0-10 16,0 10-16,0-10 15,0 0-15,0-1 16,-10 1-16,0 10 15,0-10 1,0 0-16,0-10 16,-20-1-16,0 11 15,0-10-15,1 10 16,-1-1-16,0 1 16,0 0-16,0 0 15,0 10-15,0 10 16,0 0-16,10 11 15,1 9 1,9 1-16,9 19 16,1 1-16,0 0 15,20-10-15,0 0 16,20-21-16,-1 0 16,11-20-16,-20 0 15,-20-10-15</inkml:trace>
  <inkml:trace contextRef="#ctx0" brushRef="#br0" timeOffset="172144.22">17639 13565 0,'0'0'16,"0"0"-16,0 10 15,10 0-15,0 11 16,0 9-16,0-9 16,0-1-1,0 0-15,-1 1 16,-9-1-16,0-10 15,0 0-15,0-10 16,0 0-16,0 0 16,0 0-16,0 0 15,10 0-15,0-10 16,0-10 0,10-21-16,0 0 15,0 1-15,0 9 16,0 1-16,-10 9 15,0 11-15,-1 0 16,11 0-16,10 10 16,0 10-16,0 0 15,0 21-15,9-1 16,1 11-16,-20 0 16,0 9-1,0-9-15,-10 0 16,-10 0-16,0-11 15,0 1-15,0-21 16</inkml:trace>
  <inkml:trace contextRef="#ctx0" brushRef="#br0" timeOffset="172494.59">18464 12242 0,'0'0'0,"0"0"15,0 0 1,0 0-16,10 10 16,0 0-16,0 21 15,-1 10-15,1 30 16,-10 41-16,0 20 15,0 21-15,0 20 16,-10 10-16,10-20 16,0-21-16,0-20 15,0-30-15,0-31 16,0-10 0,0-10-16,0-31 15,0-10-15,0-10 16,0-1-16</inkml:trace>
  <inkml:trace contextRef="#ctx0" brushRef="#br0" timeOffset="172721.59">18156 13015 0,'0'0'0,"0"0"15,10 0 1,19 0-16,1 0 16,10 0-16,20 0 15,29-10-15,10 0 16,-9 0-16,-31 0 16,11 20-16,-40-10 15</inkml:trace>
  <inkml:trace contextRef="#ctx0" brushRef="#br0" timeOffset="173209.37">19338 13657 0,'0'0'0,"0"0"16,0 0-16,0 0 16,0 0-16,0 0 15,0 0-15,0 0 16,0 0-16,0 0 16,0-11-16,0-9 15,-10 0 1,-10-1-16,-9 1 15,-11 0-15,-10 9 16,0 11-16,11 11 16,-1-1-16,0 20 15,10-9-15,1 9 16,19 1-16,0-11 16,0 0-16,20 1 15,10-1 1,19 1-16,21-11 15,0-10-15,-11 0 16,1-21-16,10 1 16,-1-11-16,-19 1 15,-20-1-15,0 1 16,-20-1-16,-10 11 16</inkml:trace>
  <inkml:trace contextRef="#ctx0" brushRef="#br0" timeOffset="177267.61">7682 14247 0,'0'0'16,"0"0"-16,0 0 16,0 0-16,-10 0 15,-10 0-15,0 0 16,-10 0-16,-10 10 16,1 0-16,-21 11 15,0-1 1,-9 0-16,19 1 15,10-1-15,11 0 16,-1-10-16,20 1 16,0-11-16,10 0 15,0 0-15,10 10 16,10 0-16,29 10 16,11 1-16,-10-1 15,9 0 1,21 11-16,9-1 15,-9 1-15,-11-11 16,-9 1-16,-20-1 16,-1 0-16,-9 1 15,-10 9-15,0 1 16,-10 20-16,-10 10 16,0 0-16,-20 0 15,-20 0 1,-29 0-16,-11-10 15,21-10-15,-1-21 16,-10 0-16,-19-10 16,-20-10-16,19 0 15,21-10-15,-11 0 16,1 0-16,9-10 16,1-1-1,19 1-15,20-1 16,0 1-16,20 0 15,0 10-15,10 10 16</inkml:trace>
  <inkml:trace contextRef="#ctx0" brushRef="#br0" timeOffset="178084.33">8665 15030 0,'0'0'15,"0"0"-15,0 0 16,0 0-16,0 0 16,-10-10-16,-9 0 15,-1 0-15,0 0 16,0-1-16,10 1 16,-10 10-16,0 0 15,0 10 1,1 1-16,-1 19 15,0 1-15,10 9 16,0-9-16,0 10 16,10-1-16,10-9 15,0-11-15,0 1 16,10-1-16,9-10 16,21 0-1,10-10-15,-1 0 16,1-20-16,-20 0 15,0-1-15,-21 1 16,1 0-16,0-1 16,-10 1-16,0 10 15,0-1-15,0 1 16,-10 0-16,0 10 16,0 0-1,0 0-15,10 10 16,0 21-16,0-1 15,0 21-15,10 0 16,-11 10-16,11-10 16,-10-20-16,0-11 15,0 0-15,0-20 16,0 0 0,0 0-16</inkml:trace>
  <inkml:trace contextRef="#ctx0" brushRef="#br0" timeOffset="178479.58">9719 14165 0,'0'0'15,"0"0"-15,0 0 16,0 0-16,0 0 16,0 0-1,0 11-15,10 9 16,0 10-16,0 32 16,-10 19-16,10 10 15,-10-9-15,0 9 16,0 1-16,0 20 15,-10-10-15,0-21 16,0-10 0,10-10-16,0-10 15,0-10-15,0 0 16,0-1-16,0-19 16,0-1-16,0-10 15,0-10-15</inkml:trace>
  <inkml:trace contextRef="#ctx0" brushRef="#br0" timeOffset="179236.22">10534 15163 0,'0'0'15,"0"0"-15,0 0 16,0 0-16,0 0 16,0 0-16,0 0 15,0 0-15,0 0 16,-20-21 0,0 1-16,-10 0 15,0-11-15,0 21 16,-9 0-16,-1 10 15,-10 10-15,1 20 16,-1 1-16,0 10 16,20-1-16,1 1 15,19-10-15,0-11 16,10 0 0,0 1-16,10-1 15,0 0-15,19 1 16,1-1-16,10-20 15,0 0-15,-10 0 16,-1-10-16,11-10 16,10-21-16,-10 10 15,-1 1 1,-19-1-16,0 11 16,0 10-16,-10 0 15,0-1-15,-10 1 16,0 10-16,0 0 15,10 10-15,0 1 16,0-1-16,9 20 16,1 1-16,10-1 15,-10 1 1,0-1-16,0-9 16,0-1-16,-10-10 15,0 0-15,-10-10 16</inkml:trace>
  <inkml:trace contextRef="#ctx0" brushRef="#br0" timeOffset="179654.58">10911 15285 0,'0'0'0,"0"0"16,0 0-16,0 0 16,0 0-16,0 0 15,0 0-15,0 0 16,0 0-16,0 0 15,0 0-15,0 0 16,0 0-16,0 10 16,10 0-1,0 0-15,0 21 16,0-1-16,0 11 16,-10-21-16,0 1 15,0-11-15,0-10 16,0 0-16,0 0 15,0 0-15,10 0 16,0-10-16,0-11 16,0 1-1,0 0-15,0-1 16,0 1-16,-1 10 16,11 0-16,0-1 15,0 1-15,0 0 16,0 0-16,10 0 15,-1-11-15,1 1 16,-10 0 0</inkml:trace>
  <inkml:trace contextRef="#ctx0" brushRef="#br0" timeOffset="180061.5">11776 15112 0,'0'0'0,"0"0"16,0 0 0,0 0-16,0 0 15,0 10-15,0 0 16,0 21-16,0-1 15,0 11-15,0-11 16,0 1-16,0-11 16,0 1-16,0-1 15,0-20-15</inkml:trace>
  <inkml:trace contextRef="#ctx0" brushRef="#br0" timeOffset="180221.1">11786 14735 0,'0'0'0,"0"0"16,0 0-16,0 0 15,0 0-15,0 0 16,0 0 0,0 0-16,0 0 15</inkml:trace>
  <inkml:trace contextRef="#ctx0" brushRef="#br0" timeOffset="180783.62">12521 15041 0,'0'0'0,"0"0"16,0 0-16,0 0 15,-10 10-15,-10 0 16,-9 10-16,-1 11 16,0-1-16,0 11 15,0 0-15,10-11 16,10 1-16,1-1 16,-1 1-16,0-1 15,20 11 1,9-10-16,21 9 15,20 1-15,-1-21 16,1-20-16,-20 0 16,10-20-16,-11 0 15,1-1-15,-10-9 16,-10 20-16,0-1 16,-20-9-1,0 10-15,0-10 16,-10-1-16,-10 1 15,-20-1-15,-20 1 16,-9 10-16,29 0 16</inkml:trace>
  <inkml:trace contextRef="#ctx0" brushRef="#br0" timeOffset="181809.95">13485 15661 0,'0'0'0,"0"0"15,0 0-15,0 0 16,0 0-16,0 0 16,0 0-1,10-30-15,0-11 16,-10-10-16,10-10 15,0-20-15,0-21 16,0-30-16,0 20 16,9 10-16,-9 0 15,0 0-15,10 11 16,-10 30-16,-10 20 16,0 11-1,0 19-15,0 1 16,0 0-16,0 10 15,0 0-15,0 20 16,10 11-16,0 20 16,0 10-16,0 10 15,0 21-15,10-11 16,0-10 0,9-10-16,-9-10 15,10-10-15,0-21 16,0 1-16,9-11 15,1-10-15,0-21 16,0-19-16,-1-21 16,11-21-16,0-19 15,9-11-15,-19 20 16,-10 11 0,-10-11-16,0 21 15,0 10-15,-10 10 16,0 20-16,-10 1 15,0 20-15,0-1 16,0 1-16,0 10 16,0 10-16,0 11 15,-20 30-15,0 40 16,0 31 0,10 0-16,0 1 15,0-1-15,0 0 16,20-20-16,0-31 15,0-10-15,20 0 16,0-20-16,-1-11 16,-9-9-16,0-11 15,-10-10-15</inkml:trace>
  <inkml:trace contextRef="#ctx0" brushRef="#br0" timeOffset="182507.99">15155 15346 0,'0'0'16,"0"0"-16,0 0 16,0 0-16,0 0 15,0 0 1,0 0-16,0 0 15,0-10-15,-10-1 16,0-9-16,-10 0 16,0 10-16,-10-1 15,-20 1-15,-9 20 16,9 21-16,0-1 16,21 11-16,-1 0 15,10 0 1,10-1-16,0-9 15,0-1-15,20-9 16,0-1-16,10 0 16,10 1-16,9-21 15,1 0-15,0 0 16,10-21-16,-11-9 16,1-1-16,0 1 15,0-1 1,-21 11-16,1 10 15,0 0-15,-10-1 16,0 1-16,-10 0 16,0 10-16,0 0 15,10 10-15,0 0 16,0 21-16,0-1 16,0 1-1,0 0-15,10-11 16,-1 0-16,-9-20 15,-10 0-15</inkml:trace>
  <inkml:trace contextRef="#ctx0" brushRef="#br0" timeOffset="182820.18">16118 15122 0,'0'0'0,"0"0"16,0 0-16,0 0 15,0 0 1,0 0-16,0 10 16,-9 0-16,-11 21 15,0-1-15,-10 1 16,-10 10-16,-19 9 15,-11 12-15,10-12 16,11-9-16,9-10 16,10-11-1,0 0-15,10-20 16,11 0-16</inkml:trace>
  <inkml:trace contextRef="#ctx0" brushRef="#br0" timeOffset="183009.54">15711 15264 0,'0'0'16,"0"0"-16,10 0 16,0 11-1,20-1-15,0 10 16,-1-10-16,1 11 16,-10 9-16,10 1 15,0-1-15,-10 1 16,9-11-16,-19-10 15</inkml:trace>
  <inkml:trace contextRef="#ctx0" brushRef="#br0" timeOffset="183241.72">16645 15234 0,'0'0'16,"0"0"-16,0 0 16,0 0-16,0 0 15,0 10-15,0 21 16,0-1-16,0 11 16,-10 0-16,10-21 15,-10 0-15,10-20 16</inkml:trace>
  <inkml:trace contextRef="#ctx0" brushRef="#br0" timeOffset="183407.58">16665 14786 0,'0'0'0,"0"0"15,0 0-15,0 0 16,0 0-1,10 10-15,0 0 16,-10-10-16,0 0 16</inkml:trace>
  <inkml:trace contextRef="#ctx0" brushRef="#br0" timeOffset="184374.58">17241 15437 0,'0'0'16,"0"0"-16,0 0 15,0 0-15,0 0 16,0 0-16,0 0 16,0 0-16,0 0 15,0 0-15,0 0 16,0 0-1,0 11-15,0-1 16,0 10-16,0 11 16,0-1-16,10-9 15,-10-1-15,0 0 16,0-10-16,0 1 16,0-11-16,10 0 15,0-11 1,10-9-16,0-10 15,0-1-15,0 0 16,0 1-16,-1-1 16,1 11-16,0 0 15,-10-1-15,10 11 16,0 0-16,-10 0 16,10 0-16,-10-1 15,0 11-15,9 0 16,1 0-1,0 0-15,10 0 16,0 0-16,0 0 16,-1 0-16,-9 0 15,0 0-15,0-10 16,0 0-16,0-10 16,0-1-16,10 1 15,-1 10-15,1 0 16,0 0-1,0 20-15,10 0 16,9 20-16,-9 21 16,0 0-16,-1 10 15,-19-20-15,0 0 16,0-11-16,-10-9 16,0-1-16,0-10 15,-10-10 1,10 0-16,-10-10 15</inkml:trace>
  <inkml:trace contextRef="#ctx0" brushRef="#br0" timeOffset="184853.57">19139 15254 0,'0'0'16,"0"0"-16,0 0 15,-9 0-15,-11 0 16,-20 0-16,0 0 15,0 10-15,1 1 16,-11-1-16,-10 10 16,1 0-16,9 11 15,10 0 1,10 9-16,11 1 16,9 10-16,20 0 15,19-11-15,1 1 16,0-10-16,10-11 15,0 0-15,9-20 16,11-20-16,-1 0 16,1-11-1,-20-10-15,-20-9 16,-10 9-16,-20 0 16,-20-10-16,-20 0 15,20 31-15</inkml:trace>
  <inkml:trace contextRef="#ctx0" brushRef="#br0" timeOffset="189751.51">19994 11581 0,'0'0'0,"0"0"16,0 0-1,0 0-15,0 0 16,0 0-16,0 0 15,0 0-15,0 0 16,0 0-16,0 0 16,10 0-16,0 10 15,20 20-15,0 11 16,9 0-16,-9 10 16,-10-1-1,0 22-15,-20 29 16,-10 11-16,-10-61 15</inkml:trace>
  <inkml:trace contextRef="#ctx0" brushRef="#br0" timeOffset="190238.13">19915 13789 0,'0'0'0,"0"0"16,0 0-1,9 10-15,1 0 16,0 0-16,10 11 16,0 19-16,-10 42 15,-20 20-15,-10-51 16</inkml:trace>
  <inkml:trace contextRef="#ctx0" brushRef="#br0" timeOffset="190904.22">19736 15794 0,'0'0'16,"0"0"-16,0 0 16,0 0-16,0 0 15,0 0-15,10 10 16,0 10-16,-1 41 15,-9 51-15,-29 41 16,-51 172-16</inkml:trace>
  <inkml:trace contextRef="#ctx0" brushRef="#br0" timeOffset="194568.59">8010 15967 0,'0'0'15,"0"0"-15,0 0 16,0 0-16,-20-11 15,-10 1 1,-30 0-16,-19 0 16,9 0-16,11 10 15,9 10-15,10 0 16,0 10-16,-9 1 16,19-1-16,0 0 15,10-9-15,10-1 16,0-10-1,10 0-15,0 0 16,10 0-16,0 10 16,30 0-16,29 11 15,21-1-15,-11 10 16,-9-9-16,-10-1 16,-11 0-16,11 11 15,0-11-15,-1 1 16,-19-1-16,0 0 15,-20 1 1,-1-1-16,-9-10 16,-10 11-16,0-11 15,0 0-15,0 0 16,-10 0-16,0 1 16,1-1-16,-1 0 15,0-10-15,0 0 16,0 0-1,0 0-15,-10 0 16,0 0-16,0 0 16,0 0-16,0 0 15,1 0-15,-1 0 16,10 0-16,0 0 16,0 0-16,0 0 15,0 0 1,0 0-16,0 0 15,0 0-15,0 0 16,-10 0-16,10 0 16,1 0-16,-1 0 15,0 0-15,0 0 16,0 0-16,10 0 16,0 0-1,0 0-15,0 0 0,0 0 16,0 0-1,0 0-15,0 0 16,0 0-16,0 0 16,0 0-16,0 0 15,0 0-15,0 0 16,0 0-16,0 0 16,0 0-16,0 0 15,0 0 1,0 0-16,0 0 15,0 0-15,0 0 16,0 0-16,0 0 16,0 0-16,0 0 15,0 0-15,0 0 16,0 0-16,0 0 16,0 0-16,0 0 15,0 0 1,0 0-16,0 0 15,0 0-15,0 0 16,0 0-16,0 0 16,0 0-16,0 0 15,0 0-15,0 0 16,0 0-16,0 0 16,0 0-1,0 0-15,0 0 16,0 0-16,0 0 15,0 0-15,0 0 16,0 0-16,0 0 16,0 0-16,-10 0 15,10 0-15,0 0 16,0 0-16,0 0 16,0 0-1,-10 0-15,-10-10 16,-10 0-16,0-1 15,11 1-15,-1 0 16,0 0-16,0 0 16,10-1-16,0 11 15,0-10-15,0 10 16,0 0 0,-10 0-16,10-10 15,-9 10-15,9-10 16,-10 10-16,10-10 15,0 10-15,0 0 16,0 0-16,0 0 16,10 0-16,0 0 15,-10 10-15,0 0 16</inkml:trace>
  <inkml:trace contextRef="#ctx0" brushRef="#br0" timeOffset="196285.61">8894 16282 0,'0'0'15,"0"0"-15,0 0 16,0 0-16,0 0 16,0 0-1,0 0-15,0 0 16,0 0-16,0 0 15,-20-10-15,0 0 16,-20 0-16,1-1 16,-11 22-16,0-1 15,21 0-15,-1 20 16,0 21 0,0 10-16,20 0 15,0-10-15,0-10 16,20 0-16,0-1 15,20-19-15,0-1 16,0 0-16,9-9 16,1-11-16,0 0 15,0-21-15,-11 1 16,21-31 0,0-10-16,-10-10 15,-1 0-15,-19 20 16,0 0-16,0 20 15,-10 1-15,0 20 16,-10-1-16,0 1 16,0 10-16,0 0 15,10 10-15,0 1 16,0 19 0,0 21-16,-1 0 15,1 0-15,0-11 16,0 1-16,0 0 15,10-21-15,0 1 16,-10-21-16,-10 0 16</inkml:trace>
  <inkml:trace contextRef="#ctx0" brushRef="#br0" timeOffset="196638.42">9888 15621 0,'0'0'16,"0"0"-16,0 0 15,0 0-15,0 10 16,0 20-16,0 11 16,0 51-1,0 40-15,0-10 16,-10 10-16,10 1 16,0-42-16,0-30 15,0 0-15,0-20 16,0 0-16,10-21 15,-10-10-15</inkml:trace>
  <inkml:trace contextRef="#ctx0" brushRef="#br0" timeOffset="197165.58">10544 16475 0,'0'0'0,"0"0"16,0 0 0,0 0-16,0 0 15,0 0-15,0 0 16,0 0-16,-20-20 16,-10-10-16,0 9 15,10 1-15,0 10 16,0-1-16,1 11 15,-1 11-15,0 9 16,0 21 0,10 10-16,0-1 15,10-9-15,0 0 16,0-21-16,0 1 16,10-11-16,0 0 15,10-10-15,10 0 16,19-20-16,1-11 15,10-10 1,-21-10-16,1 21 16,-20-1-16,0 21 15,0 0-15,-10 0 16,0 20-16,0 10 16,9 11-16,1 10 15,0 10-15,0-11 16,0-9-16,10-11 15,0 0 1,-1 1-16,11-21 16,-20 0-16</inkml:trace>
  <inkml:trace contextRef="#ctx0" brushRef="#br0" timeOffset="197516.1">11368 16679 0,'0'0'16,"0"0"-16,0 0 16,0 0-16,0 0 15,0 0-15,0 0 16,0 0-16,10 10 16,-10 10-16,10-9 15,0 9-15,-10-10 16,0 0-16,0 1 15,0-1 1,10 0-16,-10-10 16,0 0-16,0 0 15,0 0-15,10 0 16,0 0-16,0 0 16,0-20-16,10-1 15,10 1 1,-1-1-16,1-9 15,0-11-15,-20 21 16</inkml:trace>
  <inkml:trace contextRef="#ctx0" brushRef="#br0" timeOffset="197775.48">12362 16547 0,'0'0'0,"0"0"15,0 0-15,10 10 16,0 10-16,0 21 16,0 10-16,10 0 15,0-11 1,-10-19-16,0-1 15,-10-20-15,0 0 16,0 0-16</inkml:trace>
  <inkml:trace contextRef="#ctx0" brushRef="#br0" timeOffset="197935.6">12382 15956 0,'0'0'15,"0"0"-15,0 0 16,0 0-16,0 0 16,10 11-16,0 9 15,-10-20-15</inkml:trace>
  <inkml:trace contextRef="#ctx0" brushRef="#br0" timeOffset="198608.57">13286 16506 0,'0'0'15,"0"0"-15,0 0 16,0 0-16,0 0 16,0 0-16,0 0 15,-10 0-15,0 0 16,0 0-16,-9 0 16,-1 0-16,0 10 15,0 0 1,0 0-16,0 21 15,0 0-15,10-1 16,0 11-16,20 10 16,0-11-16,0 1 15,0-21-15,0 1 16,20-1-16,0-20 16,0 0-16,9 0 15,1-10 1,0-10-16,-10 9 15,-10 1-15,-1 0 16,-19 0-16,0-10 16,-19-1-16,-1 1 15,-20-1-15,0 1 16,0 0-16,-9-1 16,9 1-1,0 10-15,20 0 16</inkml:trace>
  <inkml:trace contextRef="#ctx0" brushRef="#br0" timeOffset="199585.57">14270 16964 0,'0'0'16,"0"0"-16,0 0 15,0 0-15,0 0 16,0 0-16,0 0 16,0 0-16,0 0 15,0-20 1,0-11-16,0-20 15,0-20-15,0-41 16,0-10-16,10 0 16,0 0-16,-10 20 15,0 20-15,0 11 16,0 20-16,0 21 16,0-1-1,0 21-15,0 0 16,0 10-16,10 10 15,0 21-15,20 9 16,-1 32-16,11 19 16,0 21-16,-20-20 15,10-11-15,-10 0 16,-1-19-16,1-12 16,0-9-1,0-10-15,0-11 16,0 0-16,-10-9 15,10-11-15,-1 0 16,11-21-16,0 1 16,0-31-16,0-10 15,0-21-15,-11-19 16,1 9-16,-10 1 16,10 9-1,0 21-15,-10 10 16,0 21-16,-10 19 15,0 1-15,0 0 16,0 0-16,0 0 16,0 20-16,10 0 15,0 31-15,0 20 16,0 10-16,0 31 16,9-11-1,-9-9-15,0-1 16,0-9-16,10-11 15,-10-11-15,0 1 16,10-10-16,-10 0 16,0-11-16,0-9 15,0-1-15,0 0 16,-1-20 0,-9 0-16</inkml:trace>
  <inkml:trace contextRef="#ctx0" brushRef="#br0" timeOffset="199940.49">15651 16608 0,'0'0'0,"0"0"15,0 0-15,0 0 16,0 0-16,0 0 16,0 0-16,0 10 15,0 20-15,0-9 16,10 9-16,-10 11 15,0-21-15,10 1 16,-10-1 0,10 0-16,0 1 15,-10-1-15,0-20 16</inkml:trace>
  <inkml:trace contextRef="#ctx0" brushRef="#br0" timeOffset="200147.96">15761 16374 0,'0'0'0,"0"0"16,0 0-16,0 0 16,10 0-16,10-21 15,9 1-15,1-21 16,10-10-16,0-10 15,-11 10 1,-19 21-16</inkml:trace>
  <inkml:trace contextRef="#ctx0" brushRef="#br0" timeOffset="200812.68">16268 16923 0,'0'0'16,"0"0"-16,0 0 16,0 0-16,0 0 15,0 0-15,0 0 16,0 0-16,0 0 15,0 0-15,9 10 16,-9 1-16,0-1 16,0 0-16,0 0 15,0 0 1,0 0-16,0-10 16,0 0-16,0 0 15,10-10-15,0-20 16,20-21-16,0-10 15,0-10-15,0-11 16,9 11 0,-9 10-16,0 10 15,0 10-15,10 11 16,9 9-16,1 11 16,-10 0-16,-1 20 15,-19 0-15,10 1 16,-10 19-16,0 1 15,0 9-15,0 11 16,-10 0-16,-1 10 16,-9-10-1,0-10-15,0-31 16</inkml:trace>
  <inkml:trace contextRef="#ctx0" brushRef="#br0" timeOffset="201066.24">17212 16496 0,'0'0'0,"0"0"16,0 0-16,0 0 16,10 10-16,-1 0 15,1 10-15,-10 11 16,0 0-1,0-1-15,0-10 16,0 1-16,0-1 16,0 0-16,0 1 15,0-11-15,0-10 16</inkml:trace>
  <inkml:trace contextRef="#ctx0" brushRef="#br0" timeOffset="201232.7">17390 16190 0,'0'0'0,"0"0"16,0 0-16,0 0 15,0 0-15,0 0 16,0 0-16,10 11 16,-10 9-16,10 11 15,-10-21-15</inkml:trace>
  <inkml:trace contextRef="#ctx0" brushRef="#br0" timeOffset="202028.78">17699 16893 0,'0'0'16,"0"0"-16,0 0 15,0 0-15,0 0 16,0 0-16,0 0 15,0 0-15,0 0 16,0 0-16,0 0 16,0 0-16,0 0 15,0 0 1,0 10-16,0 0 16,0 10-16,0 1 15,0-11-15,0 0 16,0 0-16,0-10 15,9 10-15,-9-10 16,10 0-16,10-20 16,0 0-16,10-21 15,0 0-15,0 1 16,-1 9 0,1 1-16,10-1 15,-10 21-15,0 0 16,9-1-16,-9 11 15,0 11-15,-10-1 16,0 0-16,0 0 16,-10 0-16,-1 1 15,1-1 1,-10-10-16,0 0 16,0 0-16,0 0 15,10 0-15,0 0 16,0 0-16,10-21 15,0 1-15,0 0 16,0-1-16,-10 11 16,0 0-16,0 0 15,-1 10 1,1 10-16,10 0 16,0 0-16,10 21 15,0 10-15,0-1 16,-1 1-16,-9 0 15,0-11-15,0-9 16,-10-11-16</inkml:trace>
  <inkml:trace contextRef="#ctx0" brushRef="#br0" timeOffset="202465.87">19120 16781 0,'0'0'0,"0"0"15,0 0-15,0 0 16,0 0-16,0 0 16,0 0-16,0 0 15,0 0-15,0 0 16,-20-10-1,0-1-15,-10 1 16,10 10-16,0 10 16,0 1-16,0-1 15,11 20-15,-1 21 16,20-10-16,-1 0 16,31-1-16,10 1 15,0-21-15,-11 1 16,1-21-16,-10 0 15,-10 0 1,0 0-16,-10 0 16,-10 0-16,0-21 15,0-19-15,-20-1 16,-30 0-16,-10 0 16,31 31-16</inkml:trace>
  <inkml:trace contextRef="#ctx0" brushRef="#br0" timeOffset="206942.46">22220 14593 0,'0'0'0,"0"0"15,0 0-15,0 0 16,0 0-16,0 0 16,0 0-16,0 0 15,0 0 1,0 10-16,-10 0 15,0 0-15,-10 11 16,-10 9-16,-19 1 16,-21 20-16,1 10 15,-11 30-15,11 11 16,9-10-16,0-1 16,-19 31-16,9 0 15,11-10 1,9 0-16,0 31 15,11-1-15,9-20 16,20 11-16,20 9 16,20-30-16,-1-10 15,21 0-15,10 10 16,-1-11-16,-19-19 16,20-21-1,9 0-15,1-20 16,19-1-16,-19 1 15,-11-11-15,-19 1 16,10 0-16,0-1 16,-11-10-16,1 1 15,-10-1-15,-10-10 16,0 0-16,-10-10 16,-10 0-1,0 0-15,0 0 16,0 0-16,0 0 15,0 0-15,0 0 16,0 0-16,0 0 16,0 0-16,0 0 15,0 0-15,0 0 16</inkml:trace>
  <inkml:trace contextRef="#ctx0" brushRef="#br0" timeOffset="207983.22">22866 15590 0,'0'0'0,"0"0"16,0 0-16,0 0 16,0 0-16,0 0 15,20 10 1,10-10-16,19 0 15,11 0-15,10 0 16,19 10-16,0 1 16,-9-11-16,-20 0 15,-11 0-15,11 0 16,-20 0-16,-1 0 16,1 0-16,-20 0 15,-20 0 1</inkml:trace>
  <inkml:trace contextRef="#ctx0" brushRef="#br0" timeOffset="208225.26">23005 16282 0,'0'0'0,"0"0"16,0 0-16,0 0 15,0 0-15,10 0 16,0 0-16,10 0 16,20-10-16,29 0 15,21 0-15,-1-1 16,-29 1-16,9 0 16,1 0-1,-30 0-15</inkml:trace>
  <inkml:trace contextRef="#ctx0" brushRef="#br0" timeOffset="212572.59">22856 15376 0,'0'0'16,"0"0"-16,0 0 16,0 0-16,0 0 15,0 0-15,0 0 16,0 0-16,0 0 15,0 0-15,0 0 16,0 0-16,0 0 16,0 0-1,0 0-15,0 0 16,0 0-16,0 0 16,0 0-16,0 0 15,0 0-15,0 0 16,0 0-16,0 0 15,0 0-15,0 0 16,0 0 0,0 0-16,0 0 15,0 0-15,10 11 16,-10-11-16</inkml:trace>
  <inkml:trace contextRef="#ctx0" brushRef="#br0" timeOffset="-208116.14">22757 15498 0,'0'0'0,"0"0"16,0 0-16,0 0 15,0 0-15,0-10 16,0 0-16,0 10 15,0 0-15,0 0 16,0 0-16,0 0 16,0 0-1,0 0-15,0 0 16,0 0-16,0 0 16,0 0-16,0 0 15,0 0-15,0 0 16,0 0-16,0 0 15,0 0-15,0 10 16,10 11-16,0 19 16,-1 21-1,1 41-15,0 41 16,-10-11-16,0 0 16,0 21-16,0-11 15,0-20-15,-10 1 16,0 19-16,1-20 15,-1-40-15,0-1 16,0-20-16,0 0 16,0-10-1,10-20-15,0-11 16,0 0-16,0-10 16,0 1-16,0-11 15,0 0-15,0 0 16,0 0-16,0 0 15,0 0-15,0 0 16,0 0 0,0 0-16,0 0 15,0 0-15,0 0 16,0 0-16,0 0 16,0 0-16,0 0 15,0 0-15,0 0 16,0 0-16,0 0 15</inkml:trace>
  <inkml:trace contextRef="#ctx0" brushRef="#br0" timeOffset="-207432.15">23959 13962 0,'0'0'15,"0"0"-15,0 0 16,0 0 0,0 0-16,0 0 15,0 0-15,10 0 16,0 0-16,0 0 16,20 10-16,0 0 15,19 21-15,11-1 16,19 21-1,1 10-15,-21-10 0,11 10 16,29 51 0,1 10-16,-21-20 15,-19-10-15,0 19 16,-11 22-16,-9-11 16,-20 10-16,0 31 15,0-10-15,-20-11 16,0 31-16,-10 10 15,-10 0 1,-20 21-16,-10-41 16,-19 30-16,-11 21 15,1 0-15,-60 121 16</inkml:trace>
</inkml:ink>
</file>

<file path=ppt/ink/ink4.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30:32.2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2276 9667 0,'0'0'15,"0"0"-15,0 0 16,0 0-16,0 0 15,0 0-15,-20-10 16,-20 0-16,-10 0 16,-9-10-16,-1 9 15,10 1 1,-9 20-16,-21 1 16,-9 19-16,-11 11 15,11 10-15,29 0 16,1-1-16,-1 1 15,1 0-15,9-10 16,0 10-16,10 0 16,11 20-1,-1-10-15,20 0 16,0 0-16,20 10 16,20 11-16,-1-11 15,11-10-15,0 0 16,10-10-16,9-10 15,11-1-15,-1-19 16,-9-1-16,0-10 16,-21-10-1,1 0-15,-20 0 16,0 0-16,0 0 16,-10 0-16,0 0 15,-10 0-15,0 0 16,0 0-16,0 0 15,0 0-15,0 0 16,0 0-16,0 0 16,0 0-1</inkml:trace>
  <inkml:trace contextRef="#ctx0" brushRef="#br1" timeOffset="13266.16">2832 10421 0,'0'0'15,"0"0"-15,0 0 16,0 0 0,0 0-16,10 0 15,0 0-15,20 0 16,0 0-16,-1 10 15,11 0-15,0 0 16,0 0-16,-1 0 16,1 1-16,-20-11 15</inkml:trace>
  <inkml:trace contextRef="#ctx0" brushRef="#br1" timeOffset="13583.04">2932 9973 0,'0'0'16,"0"0"-16,9 0 16,21 0-16,30 10 15,0-10-15,29 0 16,20 0-16,-49 0 15</inkml:trace>
  <inkml:trace contextRef="#ctx0" brushRef="#br1" timeOffset="24960">4263 10339 0,'0'0'15,"0"0"-15,0 0 16,0 0-16,0 0 16,0 10-16,10 0 15,0 11-15,0 9 16,10 21-16,0 31 15,0 9-15,9-9 16,-9-1-16,0-10 16,0 1-1,0 9-15,0-20 16,0-10-16,-10-21 16,0-9-16,-10-1 15,0-10-15,0-10 16,0 0-16,0 0 15,0 0-15,0-20 16,-20-41-16,0-31 16,0 1-1,-10-11-15,0-20 16,20-10-16,0 30 16,0 20-16,1 21 15,9 10-15,0 11 16,9-1-16,1 0 15,20 1-15,0-1 16,0 0-16,10 11 16,-11-1-1,1 11-15,-10 10 16,10-1-16,10 1 16,-1 20-16,11 1 15,0 19-15,-10 1 16,-1 9-16,1 11 15,0 10-15,-20-10 16,0-10-16,-20 0 16,0-11-1,0-10-15,0 1 16,0-11-16,0 0 16,0-10-16,0 0 15,0 0-15,0 0 16,0 0-16,0 0 15,0 0-15,0 0 16,0 0 0,0 0-16,9 0 15,1 0-15,0 0 16,10 10-16,10 1 16,20 19-16,19 11 15,1 20-15,-11 10 16,1 0-16,-20-10 15,0 0-15,-21-10 16,1 10 0,-20 11-16,0 9 15,-20-10-15,-9-10 16,-21 10-16,-10-9 16,11-22-16,-11 1 15,-10-21-15,-9 1 16,-1-11-16,11-10 15,9 0 1,21-10-16,9-1 16,0 1-16,10 0 15,-10 0-15,0-10 16,1-1-16,-1 1 16,10 0-16,0-1 15,10 11-15,0 0 16,0 0-16,0-1 15</inkml:trace>
  <inkml:trace contextRef="#ctx0" brushRef="#br1" timeOffset="27163.89">6479 11387 0,'0'0'0,"0"0"15,10 0-15,10-20 16,20-11-1,29-30-15,21-20 16,-1 10-16,-19-1 16,9-19-16,11-11 15,-1 11-15,-9 9 16,-21 11-16,-9 20 16,-10 20-16,-20 1 15,-1 10-15,1 9 16,-10 1-1,-10 0-15,0 10 16,0 0-16,0 0 16,0 0-16,0 0 15,10 10-15,0 11 16,0 19-16,0 32 16,0 9-16,0 0 15,0 1 1,0 20-16,0 9 15,0-19-15,0-21 16,-1-10-16,1-20 16,0 0-16,0-1 15,-10-19-15,0-1 16,0-10-16,0 0 16,0-10-16,0 0 15,0 0 1,0 0-16,0 0 15,0 0-15,0 0 16,-20-20-16,-29-31 16,-11-10-16,-9-10 15,-1 0-15,0-1 16,21 22-16,9-1 16,0 10-1,0-20-15,-9 0 16,-1 0-16,0 0 15,1 10-15,-1 0 16,0 0-16,21 21 16,-1 9-16,10 11 15,10 0-15,0 0 16,0 0-16,0 10 16,10 0-1,0 0-15,0 0 16,0 0-16,0 0 15,0 0-15,0 10 16,-10 0-16,0 20 16,0 32-16,0 9 15,0 10-15,0-10 16,1 1-16,9-1 16,0 10-1,0-20-15,0-10 16,0-10-16,0-21 15,0 1-15,0-1 16,0 0-16,0 1 16,0-1-16,0 0 15,0-9-15,0-1 16,0 0-16,0-10 16</inkml:trace>
  <inkml:trace contextRef="#ctx0" brushRef="#br1" timeOffset="31756.99">8616 11458 0,'0'0'15,"0"0"-15,0 0 16,-10 0-16,0-10 16,-10 0-16,0 0 15,0 0-15,0 0 16,0-1-16,-19 1 16,-1 10-1,0 10-15,-9 11 16,-1 9-16,10 11 15,0 20-15,11 20 16,-1-19-16,20 9 16,0-10-16,10-20 15,10-1-15,0 1 16,0-21-16,19 1 16,11-1-1,0-20-15,0 0 16,-1 0-16,11-20 15,20-21-15,-1-20 16,1-41-16,-11-20 16,1 0-16,-20-10 15,0-21-15,-11 10 16,-9-19 0,0 9-16,-10 31 15,-10 10-15,0 10 16,0 21-16,0 40 15,0 11-15,0 9 16,0 11-16,0 0 16,0 0-16,0 10 15,0 0-15,0 0 16,0 0-16,0 10 16,0 20-1,0 42-15,-10 40 16,0 40-16,10-9 15,0 20-15,10-11 16,0-30-16,0-10 16,0-20-16,0-1 15,0 1 1,0-21-16,0-20 16,20 0-16,9-10 15,11-1-15,10 1 16,-11-21-16,-9-20 15,0 0-15,-10 0 16,9-30-16,11-21 16,-10-20-16,0 0 15,-21 9-15,1-9 16,-20 10 0,0 0-16,0 10 15,-10 11-15,0 9 16,0 0-16,-9 11 15,-1 10-15,-20 10 16,0 10-16,-19 21 16,9 9-16,0 11 15,1 41 1,9 20-16,10-10 16,20-11-16,20 1 15,20-11-15,0 1 16,9-11-16,1-20 15,0-11-15,-10-9 16,-1-11-16,1 1 16,0-21-16,-10 0 15</inkml:trace>
  <inkml:trace contextRef="#ctx0" brushRef="#br1" timeOffset="32450.17">9888 11387 0,'0'0'0,"0"0"15,0 0-15,0 0 16,0 10-16,0 21 15,0-1-15,0 42 16,-10 9-16,0 21 16,0 10-1,0 0-15,10 10 16,0-10-16,-10-10 16,10-1-16,0-19 15,0-21-15,0-10 16,0-11-16,0-19 15,0-1-15,0-10 16,0-10-16,0 0 16,0-40-1,-10-42-15,-10-60 16,10-72-16,10-20 16,10 0-16,10 51 15,0 61-15,0 40 16,-10 21-16,0 10 15,-10 21-15,10 9 16,-10 11 0,10 0-16,0 0 15,-1 10-15,11 10 16,10 21-16,0-1 16,0 21-16,10 10 15,-11 10-15,-9 0 16,0 11-16,0-1 15,-20-20-15,0 0 16,-20 0-16,0-10 16,-10-10-1,1 0-15,-1-21 16,0 0-16,0 1 16,20-21-16,0 0 15,0 0-15,-10-21 16,11 1-16</inkml:trace>
  <inkml:trace contextRef="#ctx0" brushRef="#br1" timeOffset="32820.94">10792 10085 0,'0'0'16,"0"0"-16,0 10 15,0 20-15,0 52 16,0 20-1,-10 50-15,-10 31 16,0 21-16,10-11 16,0-20-16,1-10 15,-1-20-15,10-42 16,-10-19-16,0-21 16,0-21-16,-10 1 15,10-31 1,0-10-16</inkml:trace>
  <inkml:trace contextRef="#ctx0" brushRef="#br1" timeOffset="33028.65">10355 10950 0,'0'0'0,"0"0"15,0 0 1,0 0-16,10 0 15,10 10-15,19 0 16,21 0-16,10 0 16,-11 11-16,1-1 15,9 11-15,-9-1 16,-30-20-16</inkml:trace>
  <inkml:trace contextRef="#ctx0" brushRef="#br1" timeOffset="33369.33">11269 11733 0,'0'0'0,"0"0"15,0 0-15,0 0 16,0 0-16,0 0 16,0 0-16,0 0 15,0 0-15,0 0 16,0 0-16,0 0 15,10 0 1,0 0-16,20 0 16,-20 0-16</inkml:trace>
  <inkml:trace contextRef="#ctx0" brushRef="#br1" timeOffset="33963.65">11706 11336 0,'0'0'15,"0"0"-15,0 0 16,0 0-16,0 0 15,0 11-15,0 19 16,0 31-16,-10 10 16,0 1-16,10-1 15,0-10-15,0-10 16,0-11-16,-10 1 16,10-20-1,0-1-15,0-10 16,0-10-16,0 0 15,0-10-15,0-41 16,10-20-16,0-11 16,0-9-16,10 20 15,-10 9-15,20-9 16,0 0-16,0 20 16,-11 21-1,1-1-15,0 11 16,0 10-16,0-1 15,-10 11-15,0 11 16,10 19-16,0 1 16,-1 19-16,1 22 15,0-1 1,-20 10-16,0 1 0,0-21 16,0-20-1,0-1-15,0 1 16,0-21-16,0-20 15,0 0-15</inkml:trace>
  <inkml:trace contextRef="#ctx0" brushRef="#br1" timeOffset="34447.98">12700 11285 0,'0'0'0,"0"0"16,0 0-16,0 0 15,0 0-15,0 0 16,0 0 0,0 11-16,-20-1 15,0 0-15,-19 10 16,-1 11-16,-10-1 15,0 1-15,11-1 16,9 1-16,0 30 16,0 0-16,20 0 15,0-10 1,20 10-16,0-20 16,20 0-16,0-11 15,20-10-15,-11-9 16,1-11-16,0-21 15,0-9-15,-1-31 16,1 0-16,0-21 16,-20 11-16,-1 0 15,-19 20 1,0 0-16,-9 10 16,-11 11-16,-10-1 15,-20 11-15,-29 10 16,29-1-16</inkml:trace>
  <inkml:trace contextRef="#ctx0" brushRef="#br1" timeOffset="35027.53">13475 11520 0,'0'0'0,"0"0"16,0 0-16,0 0 15,10 0-15,0 0 16,10 0-16,0 10 15,0-10-15,9 10 16,1 0 0,0 0-16,0-10 15,0 0-15,-1 0 16,-19 0-16</inkml:trace>
  <inkml:trace contextRef="#ctx0" brushRef="#br1" timeOffset="35244.41">13445 11062 0,'0'0'16,"0"0"-16,0 0 16,0 0-16,0 0 15,10 0-15,0 10 16,20-10-16,0 10 15,0 0 1,19 0-16,11 0 16,-20-10-16</inkml:trace>
  <inkml:trace contextRef="#ctx0" brushRef="#br1" timeOffset="36441.71">14528 11479 0,'0'0'0,"0"0"16,0 0-16,0 0 15,0 0 1,0 0-16,0 0 16,0 0-16,0 0 15,0 0-15,0 0 16,0 0-16,-9-10 15,-11-1-15,-10 1 16,-10 0-16,-10 20 16,1 0-16,9 1 15,10-1 1,0 20-16,1 1 16,-1 10-16,0-1 15,10 1-15,10 0 16,0-1-16,0 1 15,0-10-15,20-1 16,0 1-16,0-1 16,10-9-1,10-1-15,19-10 16,21-10-16,-10 0 16,-1-20-16,-9-1 15,0-19-15,-1-11 16,1-31-16,0 1 15,-11-21-15,1-20 16,-20-10-16,0-11 16,-20-19-1,0-11-15,0 20 16,-10 21-16,0 20 16,0 30-16,0 21 15,0 31-15,0-1 16,0 21-16,10 0 15,0 0-15,0-1 16,0 11-16,0 0 16,0 0-1,0 11-15,-10-1 16,-9 31-16,-1 30 16,0 41-16,10 40 15,0 1-15,0-11 16,0 21-16,10-20 15,0-31-15,0-21 16,0 21 0,10-20-16,-10-21 15,0-20-15,10-10 16,0-1-16,0 1 16,0-21-16,0 1 15,0-21-15,-10 0 16</inkml:trace>
  <inkml:trace contextRef="#ctx0" brushRef="#br1" timeOffset="37131.17">15045 11784 0,'0'0'16,"0"0"-16,0 0 15,0 0-15,0 0 16,0 0-16,0 0 16,0 0-16,0 0 15,0 0-15,0 0 16,0 0 0,0 0-16,0 0 15,0 0-15,0 0 16,10 10-16,20-10 15,0 0-15,10 0 16,9-10-16,11-10 16,-10-11-16,-11 1 15,-19 9-15,0 1 16,0-11 0,-10 1-16,-10-1 15,0 1-15,0-1 16,-20 11-16,0 0 15,-20 9-15,1 1 16,-1 0-16,10 20 16,0 0-16,0 1 15,11 19-15,-1 11 16,-10 10 0,20 10-16,0-10 15,0 10-15,10 0 16,10-10-16,10 0 15,10-11-15,19 1 16,1-21-16,0 1 16,-20-1-16,-11-20 15</inkml:trace>
  <inkml:trace contextRef="#ctx0" brushRef="#br1" timeOffset="37783.58">15671 11601 0,'0'0'16,"0"0"-16,0 0 16,0 0-16,0 10 15,0 21-15,0 20 16,0 20-16,0 0 15,0 21-15,-10-1 16,0-9-16,0 9 16,1 1-1,-1-11-15,0 1 16,0-11-16,0-10 16,10-10-16,0-11 15,0-9-15,0-11 16,0 1-16,0-21 15,0 0-15,0-10 16,0-31-16,0-51 16,0-60-1,0-11-15,10 10 16,20 11-16,-1 40 16,1 20-16,10 11 15,0 10-15,-1 20 16,-19 11-16,0 10 15,0 9-15,-10 1 16,0 10 0,0 10-16,0 1 15,0 19-15,0 1 16,0 9-16,0 1 16,-10-10-16,0 9 15,0 1-15,0-10 16,0-1-16,-10 1 15,0-1-15,0 1 16,-10-11 0,0 0-16,0-9 15,10-1-15,0 0 16,0-10-16,10 0 16</inkml:trace>
  <inkml:trace contextRef="#ctx0" brushRef="#br1" timeOffset="38214.93">16397 11947 0,'0'0'16,"0"0"-16,0 0 16,0 0-16,0 0 15,0 0-15,0 0 16,10 0 0,0 0-16,0 0 15,-1 0-15,1 0 16,0 0-16,0 0 15,-10 0-15</inkml:trace>
  <inkml:trace contextRef="#ctx0" brushRef="#br1" timeOffset="52331.63">16436 9871 0,'0'0'0,"0"0"16,0 0-16,0 0 16,0 10-16,0 0 15,0 31 1,0 61-16,-19 30 16,-1-10-16,0 21 15,-10 20-15,10 10 16,10 30-16,0 1 15,10-1-15,10-10 16,0-50-16,0-1 16,0 1-16,-10-41 15,0-31 1,0-20-16,0-11 16,0-9-16,0-11 15,0 1-15,-10-11 16,0-10-16,0 0 15</inkml:trace>
  <inkml:trace contextRef="#ctx0" brushRef="#br1" timeOffset="52616.83">15979 10980 0,'0'0'16,"0"0"-16,0 0 16,0 0-16,0 0 15,10 10-15,10 1 16,30-1-16,39 0 15,1-10-15,-11 0 16,11 0 0,-41 0-16</inkml:trace>
  <inkml:trace contextRef="#ctx0" brushRef="#br1" timeOffset="53134.91">16496 11845 0,'0'0'16,"0"0"-16,0 0 15,0 0-15,0 0 16,0 0-16,0 0 16,0 0-16,0 0 15,0 0-15,10 0 16,0 0-16,20 0 15,0 0 1,19 0-16,1 10 16,0-10-16,-11 0 15,-29 0-15</inkml:trace>
  <inkml:trace contextRef="#ctx0" brushRef="#br1" timeOffset="53739.36">17241 11642 0,'0'0'16,"0"0"-16,0 0 15,0 10-15,0 0 16,-10 10-16,10 11 15,-9-1-15,-1 21 16,0 10-16,0 0 16,0-10-1,0-10-15,0-21 16,10 1-16,0-11 16,0-10-16,0 0 15,0-10-15,0-21 16,10-40-16,0-31 15,10 0-15,0 11 16,9 20-16,-9 10 16,0 20-16,0 10 15,0 1 1,0 20-16,-10-1 16,0 11-16,0 11 15,-1 9-15,11 21 16,0 40-16,0 0 15,-20 11-15,10 0 16,-10-11-16,0-40 16</inkml:trace>
  <inkml:trace contextRef="#ctx0" brushRef="#br1" timeOffset="54221.49">18126 11570 0,'0'0'16,"0"0"-16,0 0 15,0 0-15,-20-10 16,0 0-16,-10 20 16,0 11-16,-9 19 15,-11 21-15,10 0 16,-9 11 0,9-1-16,10 10 15,10-9-15,10-22 16,0-9-16,20-21 15,0 1-15,10-21 16,-10 0-16,20-21 16,0-9-16,19-21 15,1 0-15,-20 0 16,-10 11-16,-10-11 16,-20 0-1,-10 0-15,0 20 16,-30 1-16,-19 20 15,-11 20-15,40 0 16</inkml:trace>
  <inkml:trace contextRef="#ctx0" brushRef="#br1" timeOffset="59052.98">19676 10339 0,'0'0'0,"0"0"15,0 0-15,0 0 16,0 0-16,-10 0 15,-10-20 1,-20-1-16,1 1 16,-11 0-16,0-11 15,1 11-15,-11 10 16,-19-1-16,-11 22 16,11-1-16,9 10 15,20 11-15,1 9 16,-11 1-16,10 0 15,21 0 1,-1-11-16,10 21 16,10 0-16,10 0 15,10 10-15,10-10 16,0-11-16,9-9 16,11-1-16,20-9 15,29-1-15,-9-20 16,-21-20-16,-9-11 15,10-20 1,9-20-16,-9-10 16,-1-31-16,-9-10 15,-20 20-15,-10 20 16,-10 11-16,-10-10 16,0-1-16,-10 1 15,0 20-15,10 10 16,-10 21-1,10-1-15,0 21 16,0 0-16,0-1 16,0 1-16,0 10 15,0 0-15,0 0 16,0 0-16,0 10 16,0 31-16,-10 20 15,10 10-15,0 31 16,10 20-1,0-10-15,0-10 16,0-21-16,10 1 16,9-1-16,1 1 15,0-11-15,0-10 16,-10-20-16,10-1 16,-1 1-16,21-10 15,0-11-15,-1 0 16,11-9-16,0-11 15,-21 0 1,1-21-16,10-9 16,0-11-16,-11-20 15,1 0-15,-20 10 16,0 0-16,-20 10 16,0 1-16,-10 9 15,0 1-15,0-1 16,0 1-1,0 19-15,0 1 16,0 0-16,-10 0 16,1 0-16,-21 20 15,0 0-15,0 21 16,-9 9-16,-1 31 16,0 31-16,10 0 15,11-10-15,19 20 16,0 20-1,0-20-15,20-11 16,0-9-16,20 0 16,-1-11-16,1-10 15,0-10-15,10-20 16,-10-21-16,-11 1 16,1-21-16,-10 0 15</inkml:trace>
  <inkml:trace contextRef="#ctx0" brushRef="#br1" timeOffset="59704.98">20521 10858 0,'0'0'0,"0"0"15,0 0 1,0 0-16,0 0 15,0 0-15,0 0 16,0 0-16,0 10 16,0 21-16,0-1 15,0 21-15,0 20 16,0 1-16,-10 9 16,0 11-16,10-11 15,0-10 1,0-10-16,0-10 15,-10-10-15,10-21 16,0 1-16,0-1 16,0-20-16,0 0 15,0-10-15,-20-41 16,0-20-16,-10-31 16,10-41-1,11 11-15,18-10 16,21 9-16,0 22 15,20 9-15,-1 10 16,1 21-16,-10 0 16,0 20-16,-11 20 15,1 11-15,-10 10 16,10 0-16,0 20 16,0 0-1,-1 20-15,-9 1 16,0 20-16,0 20 15,-20 0-15,-20 11 16,0-11-16,-10 0 16,1-10-16,-1-20 15,0 0-15,0-1 16,0-19 0,1-1-16,-11-10 15,10-10-15,0 0 16,10-30-16,10 9 15</inkml:trace>
  <inkml:trace contextRef="#ctx0" brushRef="#br1" timeOffset="60024.6">21206 9556 0,'0'0'16,"0"0"-16,0 0 16,0 0-1,0 10-15,0 10 16,10 41-16,-10 10 16,0 21-16,0 10 15,0 30-15,0 0 16,0-20-16,0 0 15,0 0-15,0-20 16,0-21-16,0-10 16,0-10-1,0-21-15,0-9 16,0-21-16</inkml:trace>
  <inkml:trace contextRef="#ctx0" brushRef="#br1" timeOffset="60249.97">20759 10125 0,'0'0'0,"0"0"16,0 0-16,10 11 15,10-1-15,30 20 16,19 1-16,1-11 15,-1 11 1,11-11-16,9 0 16,-9-9-16,-40-11 15</inkml:trace>
  <inkml:trace contextRef="#ctx0" brushRef="#br1" timeOffset="60657.21">21693 10858 0,'0'0'0,"0"0"16,0 0-16,0 0 15,0 0-15,10 0 16,10 0-16,10 0 16,20 0-16,-1 0 15,1 0-15,-10 0 16,-30-10 0</inkml:trace>
  <inkml:trace contextRef="#ctx0" brushRef="#br1" timeOffset="61881.59">22200 11357 0,'0'0'0,"0"0"16,0 0-16,0 0 16,0 0-16,0 0 15,0 0 1,0 0-16,0 0 15,0 0-15,0-10 16,0 10-16,0 0 16,0 0-16,0-11 15,0 1-15,0 10 16,0 0-16,0 0 16,0 0-1,0 0-15,0 0 16,0 0-16,0 0 15,0 0-15,0 0 16,0 0-16,0 0 16,0 0-16,0 0 15,0 0-15,0 0 16,0 0-16,0 0 16,0 0-1,0 0-15,0 0 16,0 0-16,0 0 15,0 0-15,0 0 16,0-20-16,0-1 16,-10-19-16,10-1 15,0 0-15,0-20 16,-10 0 0,10-20-16,0-11 15,0 21-15,0 0 16,0 10-16,0 0 15,10-21-15,0-9 16,10 9-16,-10 1 16,20-1-16,-10 11 15,0 20-15,-1 21 16,1-1-16,-10 21 16,0 0-1,0 0-15,-10 0 16,0 10-16,0 0 15,10 0-15,0 10 16,0 20-16,10 31 16,0 41-16,0 10 15,-1 10-15,-9 0 16,10-20 0,-10-31-16,0-10 15,0-20-15,-10-21 16,0 1-16,0-1 15,0-10-15,0 0 16,0-10-16,0 0 16,0 0-16,10-10 15,0-41-15,0-20 16,0-20 0,0-11-16,0-10 15,0 30-15,-10 21 16,0 31-16,0-1 15,0 21-15,0 0 16,0 0-16,0 0 16,0 10-16,0 0 15,0 0-15,10 20 16,-1 11 0,1 30-16,-10 20 15,10 21-15,-10 10 16,0-31-16,10 1 15,-10-21-15,0 0 16,10 0-16,0 0 16,-10-10-16,0-31 15</inkml:trace>
  <inkml:trace contextRef="#ctx0" brushRef="#br1" timeOffset="62568.45">23263 10492 0,'0'0'15,"0"0"-15,0 0 16,0 0-16,0 0 16,-9 0-16,-11 0 15,10-10-15,-10 10 16,0 0-16,0 0 15,-20 10 1,-9 10-16,-1 21 16,0 20-16,1 10 15,19 0-15,0-10 16,20 0-16,20-10 16,0-10-16,10 0 15,10-21-15,-11 0 16,11-20-16,0-10 15,10-20 1,10-21-16,9-10 16,1-21-16,-20 11 15,-1 10-15,-19 10 16,0 21-16,-10 9 16,0 11-16,-10 0 15,0 0-15,0 10 16,0 0-1,0 0-15,0 20 16,0 11-16,0 20 16,0 20-16,10 0 15,0 0-15,0-10 16,0-20-16,0 0 16,0-21-16,-10 0 15,0-20-15,0 0 16</inkml:trace>
  <inkml:trace contextRef="#ctx0" brushRef="#br1" timeOffset="63095.54">23611 10543 0,'0'0'0,"0"0"15,0 0 1,0 0-16,0 0 0,0 10 15,0 0 1,0 31-16,0 10 16,0-1-16,0 12 15,-10-22-15,10 1 16,-10 0-16,0-1 16,1-19-16,9-1 15,0 0-15,0-9 16,0-11-1,0 0-15,0 0 16,0-21-16,9-30 16,1-20-16,10 0 15,-10 20-15,10 0 16,0 21-16,0-1 16,-10 1-16,0 19 15,0 1-15,10 0 16,-1 0-1,1 10-15,0 0 16,-10 10-16,10 31 16,-20 20-16,0 10 15,-20 10-15,0 11 16,10 0-16,0-31 16,0-11-16,0-9 15,10-20 1,10-11-16,0-10 15,0 0-15,0 0 16</inkml:trace>
  <inkml:trace contextRef="#ctx0" brushRef="#br1" timeOffset="63613.51">24466 10583 0,'0'0'0,"0"0"16,0 0-16,0 0 16,0 0-16,0 0 15,0 0-15,-30 0 16,-10 0-16,1 11 16,-1-1-16,-10 0 15,0 20 1,1 21-16,9 0 15,10 0-15,0 0 16,20-10-16,1-1 16,-1 1-16,20-10 15,-1-11-15,1 0 16,10-10-16,10-10 16,0 0-1,10-20-15,-1 0 16,1-11-16,-10 1 15,-10-1-15,0 1 16,-10 19-16,0 1 16,-10 0-16,0 0 15,0 10-15,0 0 16,0 0-16,0 0 16,0 10-1,-10 21-15,0 20 16,0-1-16,0 11 15,0 0-15,10-10 16,0-10-16,0-21 16</inkml:trace>
  <inkml:trace contextRef="#ctx0" brushRef="#br1" timeOffset="64314.47">24873 10614 0,'0'0'0,"0"0"16,0 0 0,0 0-16,0 0 15,0 0-15,-10 0 16,-9 10-16,-11 0 15,-10 0-15,0 21 16,-9-1-16,9 11 16,10 0-16,0 0 15,10-1-15,10 1 16,0 0 0,0-11-16,20-9 15,0-1-15,0 0 16,20-20-16,10 0 15,10-10-15,-11-10 16,11-11-16,-10-9 16,-10-1-16,-1 0 15,-9 0 1,0 11-16,-10 10 16,0 9-16,0 1 15,-10 0-15,0 10 16,0 0-16,0 0 15,0 10-15,0 11 16,0 19-16,0 31 16,0 31-16,-10 0 15,-10 0 1,0-1-16,0-19 16,-19-1-16,-1 1 15,-10-1-15,10-10 16,1-10-16,-1 0 15,0-10-15,0 0 16,-19 0-16,-1-10 16,1-21-16,9 1 15,10-21 1,10 0-16,0-21 16,1 1-16,-1-11 15,20-9-15,0 9 16</inkml:trace>
  <inkml:trace contextRef="#ctx0" brushRef="#br1" timeOffset="64809.96">25142 11031 0,'0'0'0,"0"0"16,0 0-16,0 0 15,0 0-15,0 0 16,0 0-16,0 0 16,0 0-16,10 0 15,0 0-15,9 0 16,1-10-16,10-10 15,0-11 1,-10-20-16,0-10 16,-1 0-16,-19 10 15,0 0-15,-9 21 16,-11-1-16,-10 1 16,-10 20-16,0-1 15,1 22-15,-1 9 16,0 21-1,10 20-15,1 0 16,9 0-16,10 10 16,10 0-16,10 0 15,10-10-15,9 1 16,31-22-16,10 1 16,-11-21-16,-19 1 15,-20-21-15</inkml:trace>
  <inkml:trace contextRef="#ctx0" brushRef="#br1" timeOffset="65069.33">25102 11743 0,'0'0'16,"0"0"-16,0 0 16,0 0-16,0 0 15,0 0-15,10 0 16,10-10-16,19-30 16,31-62-16,19-71 15,11-71 1,29-143-16</inkml:trace>
  <inkml:trace contextRef="#ctx0" brushRef="#br1" timeOffset="79350.62">706 13127 0,'0'0'0,"0"0"15,0 0-15,0 0 16,0 0-16,0 0 15,0 0-15,0 0 16,0 0 0,0 0-16,0 0 15,0 0-15,0 0 16,0 0-16,0 11 16,0 9-16,9 10 15,1 21-15,0 10 16,0 21-16,0 9 15,0 1 1,0-11-16,0 1 16,0 20-16,0 10 15,0-1-15,0-19 16,0 10-16,0 10 16,0 0-16,0-21 15,-10-30-15,0 0 16,0-20-16,0-21 15,0 1 1,0-1-16,0-10 16,0-10-16,0 0 15,0 0-15,0 0 16,0 0-16,0 0 16,0 0-16,0 0 15,0-20-15,-20-51 16,0-31-16,-20-30 15,10 10 1,20 71-16</inkml:trace>
  <inkml:trace contextRef="#ctx0" brushRef="#br1" timeOffset="79952.97">477 12842 0,'0'0'0,"0"0"16,0 0-16,0 0 15,0 0-15,0 0 16,0 0-16,10 0 16,0 0-16,10 0 15,10 0-15,19-10 16,1 10-16,0 0 15,-1 0 1,21 0-16,19-10 16,-9 20-16,9 0 15,-19 1-15,-1-1 16,1 20-16,9 1 16,1 10-16,-1 20 15,1 20-15,-20-20 16,-1 0-1,-19 21-15,0 19 16,-1 21-16,-19-10 16,0 0-16,-20 0 15,0 0-15,-10-20 16,0-11-16,-10 1 16,-9 9-16,-21-9 15,-10-1-15,-19-20 16,9-10-1,21-10-15,-11-21 16,-10 0-16,1-9 16,-1-11-16,1 0 15,19-11-15,10-9 16,0 0-16,1-1 16,9-9-16,0-1 15,0 1 1,-9 9-16,19 11 15</inkml:trace>
  <inkml:trace contextRef="#ctx0" brushRef="#br1" timeOffset="82288.6">2574 14501 0,'0'0'16,"0"0"-16,0 0 16,0 0-16,0 0 15,0 0-15,0 0 16,10 0-16,0 0 15,19 0-15,-9 0 16,10 0-16,0 0 16,0 0-16,10 0 15,-1-10-15,-9 10 16,-10 0 0,-10 0-16</inkml:trace>
  <inkml:trace contextRef="#ctx0" brushRef="#br1" timeOffset="82510.3">2633 13769 0,'0'0'0,"0"0"15,0 0-15,0 0 16,0 0-16,0 0 15,10 10-15,10 0 16,20 0 0,20 21-16,29 9 15,-49-19-15</inkml:trace>
  <inkml:trace contextRef="#ctx0" brushRef="#br1" timeOffset="85144.71">4899 14125 0,'0'0'16,"0"0"-16,0 0 15,0 0-15,-10 0 16,-10-10-16,0-1 15,1 1 1,-11 0-16,10 0 16,-10 0-16,-10-1 15,-9 1-15,-11 20 16,0 1-16,1 19 16,-1 11-16,10 0 15,11 9-15,9 1 16,0 10-16,10 21 15,10 9 1,0-30-16,10 0 16,10 1-16,20-1 15,10 10-15,10-10 16,9-10-16,1-11 16,9-19-16,21-21 15,9-10-15,1-31 16,-11 0-1,-29 1-15,-11-32 16,11-29-16,-20-1 16,-20 20-16,-1 11 15,-19 20-15,0 0 16,0-10-16,-10 0 16,-9 0-16,-11 10 15,-10 0-15,-20 1 16,1-1-1,-1 20-15,10 1 16,11 19-16,-1 1 16,0 0-16,0 10 15,11 10-15,-1-10 16,0 0-16,20 0 16,0 0-16,0 0 15,10 10-15,-10-10 16,10 11-1,10-1-15,10 10 16,20 11-16,19-1 16,31 1-16,9-11 15,1 0-15,9-9 16,10-11-16,0 0 16,-9-11-16,-1 1 15,10 0-15,-9-10 16,-21-1-1,-29 11-15,-11 0 16,-9 0-16,0 0 16,-20 10-16,-10 0 15,0 0-15,-10 0 16</inkml:trace>
  <inkml:trace contextRef="#ctx0" brushRef="#br1" timeOffset="87754.74">6916 12985 0,'0'0'0,"0"0"15,0 0-15,0 0 16,0 0-16,0 0 15,0 0 1,0 0-16,0 0 16,0 0-16,0 0 15,0 0-15,0 0 16,0 0-16,0 0 16,0 0-16,0 0 15,0 0-15,0 0 16,0 0-16,0 0 15,0 0 1,0 0-16,0 0 16,0 0-16,0 0 15</inkml:trace>
  <inkml:trace contextRef="#ctx0" brushRef="#br1" timeOffset="89545.65">5774 14644 0,'0'0'16,"0"0"-16,0 0 16,0 0-16,0 0 15,0 0-15,0 0 16,0 0-16,0 0 16,0 0-16,0 0 15,0 10 1,-10 0-16,0 0 15,-10 21-15,0-1 16,0 21-16,0 31 16,0 9-16,10-9 15,1-1-15,-1-10 16,0 0-16,0 11 16,10 9-16,0-30 15,0-10 1,0-10-16,10 0 15,0-11-15,-10-9 16,10-1-16,-10 0 16,0-9-16,0-11 15,0 0-15,0 0 16,0 0-16,0 0 16,0 0-16,0 0 15,0 0 1,0 0-16,0 0 15,0 0-15,0 0 16,0 0-16,0 0 16,0 0-16,0 0 15,0 0-15,0 0 16,0 0-16,0 10 16,0-10-1</inkml:trace>
  <inkml:trace contextRef="#ctx0" brushRef="#br1" timeOffset="90388.48">6280 15041 0,'0'0'0,"0"0"15,0 0-15,-9 0 16,-1 0-16,0 0 16,0 0-16,10 0 15,-10 0-15,10 0 16,0 0-16,0 10 16,-10 0-1,0 10-15,0 11 16,0-1-16,0 21 15,0 10-15,0 10 16,0 11-16,0-21 16,10-20-16,0-1 15,0-19-15,0-1 16,0-10-16,0 0 16,0-10-1,0 0-15,0 0 16,0-20-16,0-21 15,10 1-15,0-11 16,0 0-16,0 20 16,10 1-16,0-1 15,10 11-15,-1 10 16,1 10 0,0 10-16,10 20 15,0 1-15,-11 20 16,-9 0-16,0-11 15,0 1-15,-10 0 16,0-11-16,-10 1 16,10-1-16,-10 1 15,0-21-15</inkml:trace>
  <inkml:trace contextRef="#ctx0" brushRef="#br1" timeOffset="90660.49">6956 15509 0,'0'0'0,"0"0"16,0 0-16,0 10 15,0 0-15,0 10 16,0 1 0,0-1-16,0 0 15,0-9-15,0-11 16,0 0-16,0 0 16</inkml:trace>
  <inkml:trace contextRef="#ctx0" brushRef="#br1" timeOffset="90817.52">6946 15102 0,'0'0'16,"0"0"-16,0 0 16,0 0-16,0 0 15,10 0-15,-10 0 16</inkml:trace>
  <inkml:trace contextRef="#ctx0" brushRef="#br1" timeOffset="92385.98">7393 15783 0,'0'0'16,"0"0"-16,0 0 15,0 0-15,0 0 16,0 0-16,0 0 16,0 0-16,0 0 15,0 0 1,0 0-16,0 0 15,0 0-15,0 0 16,0 0-16,0 0 16,0 0-16,0 0 15,0 0-15,0-30 16,0-21-16,0-10 16,0-10-16,10 10 15,0 10 1,0 0-16,-10 20 15,0 1-15,10 20 16,0-1-16,0 1 16,0 0-16,0 10 15,0 0-15</inkml:trace>
  <inkml:trace contextRef="#ctx0" brushRef="#br1" timeOffset="92889.98">8010 15610 0,'0'0'15,"0"0"-15,0 0 16,0 0-16,0 0 15,0 0-15,0 0 16,9 0-16,1-20 16,0 0-16,0-1 15,10-9-15,0-1 16,-10 1 0,0-1-16,-10 1 15,0 9-15,0 11 16,0 0-16,-10 0 15,0 0-15,0-1 16,-10 1-16,10 0 16,0 10-16,0 0 15,0 0-15,1 10 16,-1 0 0,0 11-16,0 20 15,20 9-15,0-9 16,9 0-16,11 0 15,20-1-15,20-19 16,-11-1-16,1-20 16,-11 0-16,11-10 15,-30 0 1</inkml:trace>
  <inkml:trace contextRef="#ctx0" brushRef="#br1" timeOffset="93735.32">9212 15478 0,'0'0'0,"0"0"16,0 0-16,0 0 16,0 0-16,0 0 15,0 0-15,0 0 16,0 0-16,0 0 15,-10-10 1,0 0-16,-10 0 16,0-1-16,0 1 15,-9 0-15,-1 0 16,10 0-16,0 10 16,0 0-16,0 0 15,0 10-15,1 0 16,-11 10-1,10 1-15,10 9 16,0-9-16,0-1 16,10 0-16,0-9 15,0-1-15,10-10 16,0 0-16,20-10 16,19-21-16,21-20 15,10-10-15,-11-20 16,-9-21-1,-21-20-15,-9 0 16,-10 0-16,0-21 16,-20 21-16,0 20 15,-10 21-15,-10 10 16,10 10-16,0 30 16,0 0-16,0 11 15,1 10 1,9 0-16,0 0 15,0 10-15,-10 10 16,-10 10-16,0 21 16,-20 40-16,0 51 15,11 11-15,-1 20 16,20 0-16,0-21 16,20-20-16,0 0 15,10-20-15,9-31 16,1-10-1,0-20-15,-10-21 16,0-20-16,-20 0 16</inkml:trace>
  <inkml:trace contextRef="#ctx0" brushRef="#br1" timeOffset="94331.7">9888 15285 0,'0'0'16,"0"0"-16,0 0 15,0 0-15,0 0 16,0 0-16,0 0 16,0 0-16,0 0 15,-20 0 1,-10 0-16,0 0 16,0 10-16,1 0 15,-1 0-15,0 0 16,0 21-16,20 0 15,0 19-15,10 1 16,10 0-16,10-10 16,0 0-16,0-21 15,0 0 1,0 1-16,-1-21 16,-9 0-16,10 0 15,10-21-15,10-19 16,0 9-16,-21 1 15,1 19-15,-10 1 16,0 0-16,0 0 16,-10 0-16,10 20 15,0 10 1,0 11-16,10 20 16,0-1-16,0 1 15,-1-10-15,1-21 16,0-9-16,-10-11 15</inkml:trace>
  <inkml:trace contextRef="#ctx0" brushRef="#br1" timeOffset="94610.84">10484 14237 0,'0'0'16,"0"0"-16,0 10 16,0 10-16,0 41 15,-10 31-15,0 40 16,10 51-16,10 21 16,-10-41-16,10-1 15,0-9-15,0-41 16,-10-31-1,0-30-15,0-10 16,0-21-16,0-9 16</inkml:trace>
  <inkml:trace contextRef="#ctx0" brushRef="#br1" timeOffset="94827.36">10126 15081 0,'0'0'0,"0"0"16,0 0-16,0 0 16,0 0-16,0 0 15,10 0-15,20-10 16,10 0-16,9-10 16,11 9-16,-10 1 15,9 0-15,11 20 16,-40-10-1</inkml:trace>
  <inkml:trace contextRef="#ctx0" brushRef="#br1" timeOffset="95236.7">10941 15631 0,'0'0'0,"0"0"16,0 0-16,10 0 16,0 0-16,20 0 15,0-10-15,-1-11 16,11-19-16,0-1 16,-10 0-16,-10 0 15,-1 1-15,-9 9 16,-10 1-1,0-1-15,0 11 16,-10 10-16,-9-1 16,-11 1-16,-10 20 15,-20 1-15,11 9 16,19 10-16,-10 21 16,10 31-1,10 9-15,20 11 0,30-10 16,40 9-1,29-9-15,1-41 16,29-31-16,-50-20 16</inkml:trace>
  <inkml:trace contextRef="#ctx0" brushRef="#br1" timeOffset="101496.37">11885 14450 0,'0'0'0,"0"0"15,0 0-15,0 0 16,0 0-16,0 0 16,0 0-16,0 0 15,0 0-15,0 0 16,0 0-16,10 0 16,10 10-1,20 1-15,9 19 16,11 1-16,0 9 15,19 11-15,11-10 16,19 0-16,-20-1 16,-29-19-16,0 9 15,-1-9-15,1-1 16,-11 0-16,-9 1 16,0-1-1,-20-10-15,0 0 16,-10 1-16,-10-11 15,10 0-15,-10 0 16,0 0-16,0 0 16,0 0-16,0 10 15,-10 10-15,-20 11 16,-10 20 0,0-1-16,-19 1 15,-11 10-15,-19 21 16,-11 40-16,11 0 15,29-41-15,1 11 16,-1 10-16,10-11 16,1-19-16,19-22 15,10-19 1,10-11-16,0 1 16,0-11-16,0-10 15,10 0-15,0 0 16,0 0-16,0 0 15,0 0-15,10 10 16,0-10-16,0 0 16,-10 0-16</inkml:trace>
  <inkml:trace contextRef="#ctx0" brushRef="#br1" timeOffset="108493.14">13823 14053 0,'0'0'0,"0"0"16,0 0-16,0 0 15,0 0-15,0 0 16,0 0-16,0 0 16,0 0-16,0 0 15,0 0-15,0 0 16,0 11-16,-10 19 15,-10 1 1,0-1-16,0 1 16,0 9-16,1 1 15,-1 10-15,-20 10 16,0 0-16,0 0 16,11-10-16,-1-10 15,0-11-15,10-9 16,10-1-16,0-10 15,0-10 1,10 0-16,0 0 16,-10 0-16</inkml:trace>
  <inkml:trace contextRef="#ctx0" brushRef="#br1" timeOffset="109041.23">14051 14908 0,'0'0'0,"0"0"16,0 0-16,0 0 15,0 0-15,0 0 16,0 0-16,0 10 16,10 11-1,-10 30-15,10 20 16,-10-10-16,0 10 16,0 21-16,0-1 15,0 1-15,0-21 16,0-10-16,0-10 15,0-10-15,0 0 16,0-1-16,0-19 16,0-1-1,0-10-15,0-10 16,0 0-16,0 0 16,0 0-16</inkml:trace>
  <inkml:trace contextRef="#ctx0" brushRef="#br1" timeOffset="109977.52">14658 15214 0,'0'0'15,"0"0"-15,0 0 16,0 0-16,0 0 15,0 0 1,0 0-16,10 0 16,0 0-16,-1 0 15,11 0-15,0 0 16,10 0-16,0 0 16,0 0-16,-10 0 15,-1 0-15,1 0 16,0 0-1,0 0-15,-20 0 16,0 0-16</inkml:trace>
  <inkml:trace contextRef="#ctx0" brushRef="#br1" timeOffset="110875.87">15830 15427 0,'0'0'16,"0"0"-16,0 0 15,0 0-15,0 0 16,0 0-16,0 0 15,0 0-15,0 0 16,-20-10-16,1 0 16,-1 0-1,-10 0-15,0 10 16,0 0-16,10 0 16,0 0-16,11 0 15,-11 10-15,0 20 16,0 21-16,0 10 15,10-10-15,0-10 16,0-1-16,10-9 16,0-11-1,10-9-15,0-1 16,0 0-16,20-10 16,20 0-16,9-20 15,11-31-15,-11-21 16,1-9-16,-20 0 15,-1-11-15,1-40 16,-20-1-16,0 11 16,-10 0-1,-10-10-15,0 10 16,0 10-16,-10 30 16,0 32-16,10 9 15,0 10-15,0 21 16,0 0-16,0 0 15,0 10 1,0 0-16,0 0 16,0 0-16,0 10 15,0 10-15,0 62 16,0 30-16,0 20 16,10 41-16,-10-10 15,10-31-15,0-10 16,10-10-16,-10-10 15,0-21-15,0-20 16,-1-10 0,1-10-16,-10-21 15</inkml:trace>
  <inkml:trace contextRef="#ctx0" brushRef="#br1" timeOffset="111119.63">16417 15417 0,'0'0'0,"0"0"16,0 0-16,0 10 16,10 21-16,-10 9 15,0 1-15,9 10 16,-9-10-16,0-11 15,0-9 1,0-11-16,0-10 16,0 0-16</inkml:trace>
  <inkml:trace contextRef="#ctx0" brushRef="#br1" timeOffset="111268.48">16566 14949 0,'0'0'16,"0"0"-16,0 0 16,0 0-16,0 0 15,0 10-15,0-10 16</inkml:trace>
  <inkml:trace contextRef="#ctx0" brushRef="#br1" timeOffset="111662.97">17122 15478 0,'0'0'16,"0"0"-16,0 0 15,0 0-15,0 0 16,0 0-16,-20 0 16,0 0-16,-9 0 15,-1 10-15,0 0 16,-10 11-16,10-1 16,1 1-1,-1 9-15,10 1 16,10-1-16,10 11 15,10 10-15,0-11 16,10 1-16,0-10 16,9-11-16,11 0 15,0 1-15,0-21 16,9-10 0,-19-1-16</inkml:trace>
  <inkml:trace contextRef="#ctx0" brushRef="#br1" timeOffset="111909.47">17510 15285 0,'0'0'16,"0"0"-16,0 0 15,0 0-15,10 10 16,10 0 0,9 0-16,11-10 15,0 0-15,-20 0 16,10 0-16,-21-10 16</inkml:trace>
  <inkml:trace contextRef="#ctx0" brushRef="#br1" timeOffset="112599.86">18315 14969 0,'0'0'15,"0"0"-15,0 0 16,0 0-16,10 0 15,0 0-15,19-10 16,1 10-16,0 0 16,0-10-1,0 10-15,-1 0 16,-9 0-16,-10 10 16,10 10-16,-20 11 15,-10 20-15,-10 20 16,-19 0-16,-1 21 15,-10 10-15,0-11 16,11-30-16,-11 0 16,20-20-1,10-21-15,10 1 16,0-1-16,10-10 16,10 1-16,0 9 15,10-10-15,0 0 16,10 0-16,0-10 15,19 0-15,-19-10 16</inkml:trace>
  <inkml:trace contextRef="#ctx0" brushRef="#br1" timeOffset="113112">19368 15061 0,'0'0'16,"0"0"-16,0 0 16,0 0-16,-20 10 15,-10 0-15,-19 11 16,-21 9-1,-9 1-15,9 20 16,10-1-16,1 1 16,-1 21-16,10 9 15,11 0-15,9-9 16,20-1-16,0-10 16,20-10-16,10-11 15,10-9 1,9-11-16,41-9 15,9-22-15,1-9 16,-21-31-16,1-20 16,9-31-16,-29 11 15,-10-1-15,-20 11 16,0-1-16,-20 11 16,-20 0-16,0 10 15,0 30 1,0 1-16,0 9 15,-20 11-15,1 20 16,-1 0-16,20-10 16</inkml:trace>
  <inkml:trace contextRef="#ctx0" brushRef="#br1" timeOffset="113371.48">19418 15020 0,'0'0'16,"0"0"-16,0 0 15,0 0-15,0 21 16,-20 19-16,0 11 16,-20 20-1,-29 41-15,-1 0 16,10-20-16,11-21 15,9-10-15,10 0 16,0-10-16,20-10 16,0-21-16</inkml:trace>
  <inkml:trace contextRef="#ctx0" brushRef="#br1" timeOffset="113691.97">19964 14959 0,'0'0'15,"0"0"-15,0 10 16,-10 11-16,-10 30 15,1-1-15,-1 22 16,10 29 0,0 22-16,0-22 15,0-19-15,10-11 16,0-10-16,10-20 16,0-1-16,0-19 15,0-1-15,0-10 16</inkml:trace>
  <inkml:trace contextRef="#ctx0" brushRef="#br1" timeOffset="114276.87">20779 14817 0,'0'0'16,"0"0"-16,0 0 15,0 0-15,0 0 16,0 10-16,-30 0 16,-19 21-16,-11 9 15,-20 11-15,11 0 16,9-10-1,30-1-15,1-9 16,-1-11-16,20 1 16,0-1-16,0-10 15,20 11-15,0-1 16,20 0-16,19 1 16,11-1-16,-20 0 15,0 1 1,-1-1-16,-19 0 15,0 1-15,0-1 16,-20 11-16,0-1 16,0 1-16,-30 20 15,-30 20-15,1-10 16,9-10-16,10-21 16,11-9-16,-1-1 15,20-20 1,0 0-16,0-20 15,0-52-15,30-40 16,30-20-16,49-31 16,-10 0-16,-9 21 15,-20 20-15,-1 20 16,-29 61-16</inkml:trace>
  <inkml:trace contextRef="#ctx0" brushRef="#br1" timeOffset="115904.97">20779 14115 0,'0'0'0,"0"0"16,0 0-16,0 0 15,0 0-15,0 10 16,0 0-1,10 0-15,0 21 16,10-1-16,10 1 16,-1-1-16,11 11 15,0 0-15,-10-1 16,-20-19-16</inkml:trace>
  <inkml:trace contextRef="#ctx0" brushRef="#br1" timeOffset="116708.93">22101 15509 0,'0'0'15,"0"0"-15,0 0 16,0 0-16,0 0 16,0 0-16,0-11 15,0 11-15,-20-10 16,0-10-16,-10 10 15,-10 0-15,1-1 16,-1 1-16,-10 10 16,20 10-1,1 1-15,-1-1 16,0 10-16,10 0 16,10 11-16,0-11 15,0 1-15,10-1 16,0-10-16,10 0 15,0 1-15,20-1 16,20-10-16,-1 0 16,1-21-1,10 1-15,-21-10 16,-9-1-16,-10 11 16,0 9-16,-10 1 15,0 0-15,-10 0 16,0 10-16,0 0 15,0 0-15,0 0 16,0 0 0,0 0-16,10 10 15,0 0-15,0 11 16,10 9-16,9 1 16,1-11-16,20 0 15,-10 1-15,-1-21 16,1 0-16,-30-10 15</inkml:trace>
  <inkml:trace contextRef="#ctx0" brushRef="#br1" timeOffset="117152.95">22657 15417 0,'0'0'15,"0"0"-15,0 0 16,0 0-16,0 0 15,0 0 1,0 0-16,0 10 16,0 11-16,0 9 15,0 1-15,0-1 16,0 1-16,0-1 16,0-9-16,0-1 15,0-10-15,0-10 16,0 0-16,0 0 15,0 0 1,0-10-16,10-10 16,0-1-16,0-9 15,-10-1-15,0 21 16,0 0-16,10 0 16,-10-1-16,10 11 15,0 11-15,10-1 16,10 10-1,-1 1-15,1-1 16,0 0-16,-10 1 16,0-1-16,0 0 15,-10-10-15,-10-10 16,0 0-16</inkml:trace>
  <inkml:trace contextRef="#ctx0" brushRef="#br1" timeOffset="117788.98">23581 15437 0,'0'0'16,"0"0"-16,0 0 16,0 0-1,0 0-15,0 0 16,0 0-16,0 0 15,0 0-15,-29 0 16,-11 11-16,-10-1 16,-9 0-16,9 20 15,0 1-15,20 0 16,1-1-16,-1 11 16,20-1-1,10-9-15,10-11 16,10 1-16,29-1 15,11-20-15,-10-10 16,9-10-16,11-31 16,9-31-16,1-20 15,-11 1-15,-9-21 16,-20-11-16,-10 11 16,-11 0-1,-19-20-15,0 9 16,-9 42-16,-1 30 15,0 10-15,0 20 16,0 11-16,10 10 16,0 0-16,0-1 15,0 11-15,0 0 16,0 0-16,0 0 16,0 0-1,0 11-15,10 29 16,0 52-16,19 30 15,1 10-15,0 31 16,-10-31-16,0-40 16,-10-11-16,0 1 15,0-21-15,-10-10 16,0-21 0,0-30-16</inkml:trace>
  <inkml:trace contextRef="#ctx0" brushRef="#br1" timeOffset="120053.14">8099 16333 0,'0'0'0,"0"0"16,0 0-16,0 0 15,0 0-15,0 0 16,0 0-16,0 0 15,0 0 1,0 0-16,0 0 16,0 0-16,0 10 15,0 0-15,-10 21 16,0-1-16,10 11 16,0 0-16,0 10 15,0-11-15,0 1 16,0 0-16,0-11 15,0-9 1,0-1-16,0-10 16,0 0-16,0 1 15,0-11-15,0 0 16,0 0-16,0 10 16,0-10-16,0 0 15</inkml:trace>
  <inkml:trace contextRef="#ctx0" brushRef="#br1" timeOffset="120335.97">8566 16394 0,'0'0'0,"0"0"15,0 0-15,0 0 16,0 0-1,0 0-15,0 0 16,0 0-16,0 0 16,0 10-16,0 0 15,0 21-15,-10-1 16,0 11-16,10 10 16,-10 20-16,10 0 15,0 11-15,0-11 16,10-30-1,-10-31-15</inkml:trace>
  <inkml:trace contextRef="#ctx0" brushRef="#br1" timeOffset="123644.52">11478 16486 0,'0'0'16,"0"0"-16,0 0 15,0 0 1,0 0-16,0 0 15,0 0-15,0 0 16,0 0-16,0 0 16,0 0-16,0 0 15,0 0-15,0 10 16,-10 0-16,-10 0 16,0 10-16,0 1 15,0-1 1,-19 11-16,-11-1 15,-10 1-15,-9-1 16,-1 11-16,1-21 16,19 11-16,10-11 15,0 11-15,1-1 16,9-9-16,0-1 16,10-10-16,10 0 15,0 1 1,0-11-16,10 0 15,0 0-15,0 0 16,0 0-16,10 10 16,0 0-16,0 10 15,20-10-15,20 11 16,9 9-16,11-9 16,-11-1-1,1 0-15,-10 1 16,9-1-16,11 11 15,-10-1-15,-1-10 16,1 1-16,-20-1 16,-11 1-16,-9-11 15,0 0-15,-10-10 16,0 0-16,-10 0 16,0 0-16,0 0 15,0 0 1,0 0-16,0 0 15,0 0-15,0 0 16,0 0-16,0 0 16,0 0-16,0 0 15,0 0-15,0 0 16</inkml:trace>
  <inkml:trace contextRef="#ctx0" brushRef="#br1" timeOffset="124828.98">13107 16190 0,'0'0'0,"0"0"16,0 0-16,0 0 16,0 0-16,0 0 15,0 0 1,0 0-16,0 11 15,-10-1-15,-9 0 16,-11 21-16,-10-1 16,0 1-16,-9-1 15,-1 1-15,10 9 16,10 1-16,1-10 16,-1-11-16,10 0 15,0 1 1,-10-1-16,20-20 15</inkml:trace>
  <inkml:trace contextRef="#ctx0" brushRef="#br1" timeOffset="125310.99">13207 16760 0,'0'0'16,"0"0"-16,0 0 15,0 0-15,0 0 16,0 0-16,0 0 16,0 0-16,0 11 15,0-1-15,0 30 16,0 11-16,0 10 15,0 0 1,0-10-16,0 10 16,0-20-16,0 0 15,0-1-15,0-19 16,0-1-16,10 1 16,0-11-16,0 0 15,-10-10-15</inkml:trace>
  <inkml:trace contextRef="#ctx0" brushRef="#br1" timeOffset="125581.21">13704 16750 0,'0'0'0,"0"0"15,0 0-15,0 0 16,0 0-16,0 0 16,0 0-16,0 0 15,10 0-15,0 0 16,9 0-16,11 0 16,0 0-1,0 0-15,-10 0 16,0 0-16,-20 0 15</inkml:trace>
  <inkml:trace contextRef="#ctx0" brushRef="#br1" timeOffset="126124.49">13704 16709 0,'0'0'16,"0"0"-16,0 0 15,0 0-15,0 0 16,0 11-16,0-1 16,0 0-1,0 10-15,0 11 16,0-1-16,0 1 16,10-11-16,0 1 15,-1-1-15,1-10 16,20 11-16,10-1 15,10 0-15,-11 1 16,1-11 0,-10 0-16,-10 0 0,0 0 15,10 0 1,-1 1-16,-9-1 16,0 10-16,-10 1 15,0 9-15,0 1 16,-10-1-16,0 1 15,0-1-15,-10 1 16,-10-11 0,0 0-16,-20 1 15,1-1-15,-1-10 16,-10-10-16,11 0 16,-1 0-16,10-10 15,0 0-15,20 10 16,0 0-16,0 0 15,0 0-15,10 0 16,0 0 0,10 0-16,-10 0 15</inkml:trace>
  <inkml:trace contextRef="#ctx0" brushRef="#br1" timeOffset="126395.61">14896 17076 0,'0'0'0,"0"0"16,0 0-16,0 0 15,0 0 1,0 0-16,0 0 15,0 0-15,0 0 16,10 0-16,0 0 16,0 0-16,0 0 15,0 0-15,0-10 16</inkml:trace>
  <inkml:trace contextRef="#ctx0" brushRef="#br1" timeOffset="127917.58">15413 17015 0,'0'0'16,"0"0"-16,0 0 16,0 0-1,0 0-15,0 0 16,10 10-16,0 10 16,0 11-16,0-1 15,0 21-15,0 0 16,-1 10-16,-9-20 15,0-11-15,0-9 16,0-1-16,0-10 16,0-10-1,0 0-15,0-10 16,0-10-16,10-11 16,-10 1-16,10-11 15,0 10-15,0-9 16,0 9-16,0 1 15,0-1-15,0 11 16,0 10 0,20-1-16,0 1 15,-1 0-15,11 10 16,-10 10-16,10 0 16,-11 1-16,1-1 15,-10 10-15,0 1 16,0-1-16,0 0 15,-10 1-15,0 9 16,-10 1-16,0-11 16,0 11-1,0-11-15,0-10 16,0-10-16,0 10 16,0-10-16</inkml:trace>
  <inkml:trace contextRef="#ctx0" brushRef="#br1" timeOffset="128480.04">16536 17055 0,'0'0'16,"0"0"-16,0 0 16,0 0-16,0 0 15,0 0-15,0 0 16,0 0-16,0 0 16,0 0-16,-10 0 15,-10 11 1,0-1-16,-10 0 15,-9 10-15,9 11 16,0-1-16,0 11 16,20 0-16,0 0 15,20-1-15,0-9 16,0-11-16,10 0 16,-10-9-16,10-11 15,0 0 1,0 0-16,9-11 15,1-9-15,0-10 16,0-11-16,-10 10 16,-10 1-16,-10-1 15,0 1-15,-10-1 16,0 11-16,-10 10 16,0 0-16,-20-1 15,0 1 1,-9 0-16,9 10 15,10 0-15,0 10 16,20-10-16</inkml:trace>
  <inkml:trace contextRef="#ctx0" brushRef="#br1" timeOffset="129034.51">16923 16933 0,'0'0'0,"0"0"15,0 0-15,0 0 16,0 0 0,0 0-16,0 0 15,0 0-15,0 11 16,0-1-16,0 10 16,10 0-16,0 1 15,0 9-15,0 1 16,0 20-16,20 0 15,0-1 1,-10-9-16,9-10 16,1-11-16,0 0 15,0-20-15,0 0 16,-1 0-16,1-20 16,-10-10-16,0-11 15,0 0-15,0-20 16,0 10-1,-10 21-15,-10-1 16,0 21-16,0 0 16,0 0-16,0-1 15,0 11-15,0 0 16,0 0-16,0 0 16</inkml:trace>
  <inkml:trace contextRef="#ctx0" brushRef="#br1" timeOffset="129786.99">18046 16913 0,'0'0'0,"0"0"16,0 0-16,0 0 16,0 0-16,0 0 15,0 0-15,0 0 16,0 0-1,0 0-15,0 0 16,0 0-16,0 0 16,0 0-16,0 0 15,0 0-15,0 0 16,0 0-16,0 0 16,0 0-16,0 0 15,0 0-15,0 0 16,0 0-1,0 0-15,0 0 16,0 0-16,0 0 16,0 0-16,0 0 15,0 0-15,0 0 16,0 0-16,0 0 16,0 0-16,0 0 15,0 0-15,0 0 16,0 0-1,0 0-15,0 0 16,10 0-16,0 0 16,0 0-16,0 0 15,10 0-15,-10 0 16,0 10-16,-10-10 16</inkml:trace>
  <inkml:trace contextRef="#ctx0" brushRef="#br1" timeOffset="135662.91">18484 16720 0,'0'0'16,"0"0"-16,0 0 15,0 0-15,0 0 16,0 0-16,0 0 16,0 0-16,10 0 15,-1 0-15,1 0 16,20 0-1,0 0-15,10-11 16,0 11-16,-1 0 16,-19 0-16,10 0 15,0 0-15,0 11 16,-1-1-16,-9 0 16,0 0-16,0 11 15,0 9-15,-20 21 16,0 10-1,-20 10-15,0 11 16,-20-11-16,1 0 16,-11-10-16,20-10 15,0-10-15,20-21 16,0 0-16,1 1 16,-1-11-16,0-10 15,10 0-15,0 0 16,10 10-1,19 0-15,1-10 16,0 0-16,0 0 16,10 0-16,-1-10 15,11 0-15,-10 0 16,-1 0-16,-19-1 16</inkml:trace>
  <inkml:trace contextRef="#ctx0" brushRef="#br1" timeOffset="136182.31">19775 16689 0,'0'0'16,"0"0"-16,0 0 15,-10 0 1,-19 10-16,-11 0 16,-20 1-16,-9 19 15,19 1-15,0 20 16,1 10-16,19 0 15,10 0-15,0 10 16,10 0-16,0 0 16,20-9-16,0-12 15,20-9 1,10-21-16,19 1 16,1-21-16,0-21 15,-1 1-15,-9-31 16,9-10-16,1-20 15,-20-11-15,-20 11 16,-20 10-16,-10 20 16,0 0-1,-10 20-15,0 1 16,-30 9-16,-29 11 16,-11 20-16,21 11 15,29-11-15</inkml:trace>
  <inkml:trace contextRef="#ctx0" brushRef="#br1" timeOffset="137320.65">20173 16659 0,'0'0'15,"0"0"-15,0 0 16,0 0-1,0 0-15,0 0 16,0 0-16,0 0 16,10 0-16,0 0 15,0 0-15,20 0 16,-11 0-16,1 0 16,0 0-16,-10 10 15,0 0-15,0 0 16,-10 10-16,0 11 15,0 20 1,-10 20-16,-10 0 16,10-10-16,0-10 15,-10 0-15,1 0 16,9 0-16,0 0 16,0 0-16,10 0 15,0-11-15,10 1 16,0-11-1,0-9-15,-1-1 16,1 1-16,10-1 16,10-20-16,0 0 15,20-10-15,-1-11 16,11 1-16,0 0 16,-1-1-16,11 1 15,-11 0-15,1-11 16,0 1-1,-11-1-15,-9 11 16,0-11-16,-10 21 16,-11 0-16,1 0 15,0-1-15,-10 1 16,0-10-16,10 0 16,-10-1-16,0 1 15,-10 10 1,0 0-16,0-1 15,0 1-15,0 0 16,0 0-16,0 0 16,-10-1-16,0 1 15,-10 0-15,10 0 16,-10 0-16,10 0 16,0 10-16,-9 0 15,-1 0 1,0 10-16,-10 0 15,0 0-15,0 21 16,1 9-16,9 11 16,10-10-16,0 10 15,0 0-15,20-11 16,0-19-16,0-1 16,19-10-1,21-10-15,0-20 16,9-11-16,11-19 15,0-42-15,-1 0 16,-29 1-16,-20-1 16,-10 11-16,-10-1 15,-20 11-15,0 10 16,0 10-16,-20 21 16,-29 19-1,-11 1-15,11 20 16,29-10-16</inkml:trace>
  <inkml:trace contextRef="#ctx0" brushRef="#br1" timeOffset="138085.47">21117 16567 0,'0'0'0,"0"0"16,0 0-16,0 0 16,-10 10-16,-10 0 15,-10 11-15,-9 9 16,-1 11-16,-10 10 15,10 10 1,11 0-16,-1 0 16,0 0-16,10 0 15,10-10-15,0 0 16,0 10-16,20 0 16,0 0-16,20-20 15,30-1-15,-1-9 16,1-21-1,-40-10-15</inkml:trace>
  <inkml:trace contextRef="#ctx0" brushRef="#br1" timeOffset="140138.97">21544 16007 0,'0'0'0,"0"0"15,0 0-15,0 0 16,0 0-16,0 0 16,0 0-16,0 0 15,0 0-15,0 0 16,0 0-16,0 0 16,0 0-16,0 0 15,0 0 1,0 0-16,0 0 15,0 0-15,10 0 16,0 10-16,0 1 16,10-1-16,0 20 15,10 1-15,-1-1 16,11 1-16,0 20 16,10 10-1,-1 20-15,-9 1 16,0-1-16,0 1 15,-11 19-15,-9 11 16,0-10-16,-20-41 16,0-10-16,0-10 15,-20-1-15,0 1 16,1 0-16,-1-1 16,-10 1-1,0 10-15,0-10 16,0-11-16,20-9 15,1-1-15,-1-10 16,-10 0-16,0 21 16,10-11-16,0 1 15,0-11-15,0 10 16,0 0-16,0 1 16,0-11-1,0-10-15,10 0 16,0 0-16,0 0 15,0 0-15,0 0 16,0 0-16,0 0 16,0 0-16,0 0 15,0 0-15,0 0 16,0 0-16,0 0 16,0 0-1,0 0-15,0 0 16,0 0-16,0 0 15,0 0-15,0 0 16,0 0-16,0 0 16,0 0-16,0 0 15,0 0-15,0 0 16,0 0 0,0 0-16,0 0 15,0 0-15,0 0 16,0 0-16,0 0 15,0 0-15,0 0 16,0 0-16,0 0 16,0 0-16,0 0 15,0 0-15,0 0 16,0 0 0,0 0-16,0 0 15,0 0-15,0 0 16,0 0-16,0 0 15,0 0-15,0 0 16,0 0-16,0 0 16,0 0-16,0 0 15,0 0 1,0 0-16,0 0 16,0 0-16,0 0 15,0 0-15,0 0 16,0 0-16,0 0 15,0 0-15,0 0 16,0 0-16,0 0 16,0 0-16,0 0 15,0 0-15</inkml:trace>
  <inkml:trace contextRef="#ctx0" brushRef="#br1" timeOffset="142415.01">24933 15885 0,'0'0'0,"0"0"15,0 0-15,0 0 16,0 0-16,0 0 16,0 0-16,0 0 15,0 0-15,0 0 16,0 0-1,0 0-15,0 0 16,0 0-16,0 0 16,0-10-16,0 0 15,0 10-15,0-10 16,0 10-16,-10-11 16,-10 1-16,0 0 15,-10-10-15,-9 10 16,-1-1-1,-10 1-15,11 0 16,-21 10-16,-30 0 16,-29 10-16,10 0 15,19 1-15,-9-1 16,0 10-16,-11 11 16,21-1-16,19 1 15,1 30 1,-1 0-16,1 0 15,-1 0-15,1 10 16,-1 11-16,20-1 16,11-10-16,9-10 15,0 0-15,0 11 16,10 19-16,10 1 16,0-21-16,10-20 15,0-10 1,0-1-16,10-9 15,0-1-15,10 1 16,10-1-16,20 1 16,19-1-16,-9-9 15,-1-1-15,11 1 16,29-1-16,11 0 16,-11-20-1,-19 0-15,-11 0 16,1 0-16,-1-10 15,11 0-15,-1-10 16,-19 9-16,-20 1 16,-1 0-16,-19 0 15,0 10-15,0 0 16,-10 0-16,0 0 16,-10 0-1,10 0-15,-10 0 16,0 0-16,0 0 15,0 0-15,0 0 16,0 0-16,0 0 16,0 0-16,0 0 15,0 0-15,0 0 16,0 0 0,0 0-16,0 0 15,0 0-15,0 0 16,0 0-16,0 0 15,0 0-15,0 0 16,0 0-16,0 0 16,0 0-16,0 0 15,0 0-15,0 0 16,0 0 0,0 0-16,0 0 15,0 0-15,0 0 16,0 0-16,0 0 15,0 0-15,0 0 16,0 0-16,0 0 16,0 0-16,0 0 15,0 0-15,0 0 16,0 0 0,0 0-16,0 0 15,0 0-15,0 0 16,0 0-16,0 0 15,0 0-15,0 0 16,0 0-16,0 0 16,0 0-16,0 0 15,0 0-15,0 0 16,0 0 0,0 0-16,0 0 15,0 0-15,0 0 16,0 0-16,0 0 15,0 0-15,0 0 16,0 0-16,0 0 16,0 0-16,0 0 15,0 0-15,0 0 16,0 0 0,0 0-16,0 0 15,0 0-15,0 0 16,0 0-16,0 0 15,0 0-15,0 0 16,0 0-16,0 0 16,0 0-16,0 0 15,0 0 1,0 0-16,0 0 16,0 0-16</inkml:trace>
  <inkml:trace contextRef="#ctx0" brushRef="#br1" timeOffset="143428.37">845 11285 0,'0'0'15,"0"0"-15,0 0 16,0 0-16,0 0 16,0 0-16,0 0 15,0 0-15,0 0 16,0 0-1,0 0-15,0 0 16,10 0-16,9 11 16,31-1-16,59 0 15,21 0-15,68 0 16,11 1-16,40-1 16,-1 10-16,100 0 15</inkml:trace>
</inkml:ink>
</file>

<file path=ppt/ink/ink5.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33:11.300"/>
    </inkml:context>
    <inkml:brush xml:id="br0">
      <inkml:brushProperty name="width" value="0.05292" units="cm"/>
      <inkml:brushProperty name="height" value="0.05292" units="cm"/>
      <inkml:brushProperty name="color" value="#002060"/>
    </inkml:brush>
    <inkml:context xml:id="ctx1">
      <inkml:inkSource xml:id="inkSrc18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1-04-30T23:40:42.905"/>
    </inkml:context>
  </inkml:definitions>
  <inkml:trace contextRef="#ctx0" brushRef="#br0">616 3582 0,'0'0'0,"0"0"16,0 0-16,0 0 15,0 0-15,0 0 16,0 0-16,0 0 16,0 0-1,0 0-15,0 0 16,0 0-16,0 0 15,0 0-15,0 0 16,0 0-16,0 0 16,0 10-16,0 21 15,0-1-15,0 21 16,10 31-16,0 19 16,-10 1-1,10-20-15,-10 9 16,0 21-16,0 0 15,0-20-15,-10-11 16,0-20-16,10 0 16,0-10-16,0 10 15,0-20-15,10-1 16,-10-19 0,0-1-16,0 0 15,10-9-15,-10-1 16,10 0-16,0 0 15,0 0-15,0-10 16,0 0-16,9 0 16,11 0-16,-10 0 15,0 0-15,10 0 16,0 0 0,-1 0-16,11 0 15,0 0-15,0 0 16,-1 0-16,-9 0 15,10 0-15,0 0 16,-10 0-16,-1 0 16,-9 0-16,10-10 15,0 0-15,0 0 16,0 0 0,-1-11-16,11 11 15,-20 0-15,-10 0 16,0 0-16,-10 10 15,0 0-15,0 0 16,0 0-16,10-11 16,-10-19-16,0 10 15</inkml:trace>
  <inkml:trace contextRef="#ctx0" brushRef="#br0" timeOffset="328.77">735 3663 0,'0'0'16,"0"0"-16,0 0 16,0 0-16,0 0 15,0 0-15,10 0 16,0 0-16,0 0 16,10 0-16,10 0 15,20 0-15,9 0 16,1 0-16,-40 0 15</inkml:trace>
  <inkml:trace contextRef="#ctx0" brushRef="#br0" timeOffset="581.99">865 4182 0,'0'0'0,"0"0"16,9 0-1,21-10-15,20 0 16,10 0-16,-11 0 15,-29 0-15</inkml:trace>
  <inkml:trace contextRef="#ctx0" brushRef="#br0" timeOffset="1098.42">1938 4610 0,'0'0'16,"0"0"-16,0 0 15,0 0-15,10 0 16,10 10-16,9 0 16,11 0-1,0-10-15,0 0 16,-1 0-16,-9 0 15,-10 0-15,0-10 16,-10 0-16</inkml:trace>
  <inkml:trace contextRef="#ctx0" brushRef="#br0" timeOffset="1248.45">2186 4223 0,'0'0'16,"0"0"-16,10 0 16,10 0-16,0 0 15</inkml:trace>
  <inkml:trace contextRef="#ctx0" brushRef="#br0" timeOffset="15612.17">3458 3735 0,'0'0'0,"0"0"15,0 0-15,0 0 16,0 0-16,0 10 16,0 0-16,0 21 15,0 30-15,-10 30 16,10-9-1,-10-1-15,10 11 16,0 9-16,0-9 16,0-11-16,0 1 15,0-21-15,0 0 16,0-20-16,0-1 16,0 1-16,0 0 15,0-11-15,0 11 16,0-11-1,0-9-15,0-1 16,0-20-16,0 0 16,0 0-16</inkml:trace>
  <inkml:trace contextRef="#ctx0" brushRef="#br0" timeOffset="15990.95">4104 3755 0,'0'0'0,"0"0"16,0 10-16,-10 11 16,0 19-16,0 32 15,0 9-15,-9 11 16,-1 9 0,0 11-16,10 0 15,0-20-15,0-11 16,0 1-16,0-1 15,0-10-15,0-20 16,10-20-16,-10-11 16,0-20-16</inkml:trace>
  <inkml:trace contextRef="#ctx0" brushRef="#br0" timeOffset="16418.91">3200 3704 0,'0'0'15,"0"0"-15,0 0 16,0 0-16,0 0 15,10 0-15,10-20 16,29-1 0,1 1-16,20 0 15,9 10-15,-19 10 16,-1 10-16,11 10 16,19 11-16,1-1 15,9 11-15,-19 0 16,-11-1-1,11-9-15,9-11 16,11-30-16,-11-10 16,-29-21-16,-11-51 15,1-40-15,0-10 16,-11-1-16,-9 1 16,0 20-16,-10 50 15</inkml:trace>
  <inkml:trace contextRef="#ctx0" brushRef="#br0" timeOffset="19062.91">5108 4885 0,'0'0'15,"0"0"-15,0 0 16,0 0-16,0 0 16,0 0-16,0 0 15,0 0-15,0 0 16,0 0-1,0 0-15,0 0 16,0 0-16,0 0 16,0 0-16,0 0 15,0 0-15,10 0 16,0-11-16,0 1 16,0 0-16,0 0 15,-1 0-15,1-11 16,-10 1-16,0-11 15,0-9 1,-10-1-16,-9-10 16,-1 0-16,0 11 15,-10 9-15,-10 11 16,1 10-16,-1 10 16,0 10-16,0 10 15,10 0-15,1 1 16,9 9-1,10-9-15,0-1 16,20 0-16,0 11 16,30-1-16,9 11 15,11-21-15,-10 11 16,-1 0-16,11-11 16,-1 0-16,1 1 15,10-1-15,-31-10 16</inkml:trace>
  <inkml:trace contextRef="#ctx0" brushRef="#br0" timeOffset="19808.54">5843 4661 0,'0'0'16,"0"0"-16,0 0 15,0 0-15,0 0 16,0 0-16,0 0 15,0 0-15,0 10 16,0 0-16,0 10 16,0 1-16,10 9 15,0 1-15,-10-1 16,0-9 0,0-1-16,0 0 15,0-20-15,0 0 16,10 0-16,0 0 15,10-20-15,-10 0 16,10-1-16,0 1 16,-1 0-16,1-1 15,-10 11 1,0 0-16,0 0 16,20 0-16,0-1 15,9 1-15,-9 10 16,0 0-16,0 0 15,-10 0-15,0 0 16,0 0-16,-1 0 16,-9 0-16,0 0 15,0 0 1,0 0-16,20-20 16,0 0-16,0-1 15,-11-9-15,1 9 16,0 11-16,0 0 15,0 0-15,10 20 16,0 10-16,-1 11 16,11 20-1,0 0-15,0-1 16,-11-9-16,1 10 16,10-10-16,-20-1 15,0-19-15,-20-11 16</inkml:trace>
  <inkml:trace contextRef="#ctx0" brushRef="#br0" timeOffset="20488.03">7374 4762 0,'0'0'0,"0"0"16,0 0-16,0 11 16,0 9-16,-10 41 15,0 10-15,0 1 16,-10 19-1,10 11-15,0-11 16,0-9-16,10-11 16,0-10-16,0-20 15,0 0-15,0-21 16,0 0-16,0-10 16,0-10-16,0 0 15,0 0-15,-10-20 16,-10-31-1,0-20-15,0-21 16,11-30-16,9 21 16,0 19-16,0 31 15,9 0-15,1 11 16,0-1-16,0 0 16,20 1-16,10-11 15,-10 10 1,-1 0-16,-9 11 15,0-1-15,0 21 16,-10 0-16,0 0 16,0 10-16,0 0 15,0 10-15,0 0 16,-10 21-16,0-1 16,0 11-16,0-1 15,-10-9-15,0 0 16,0-11-1,0 0-15,0-10 16,0-10-16,10 0 16,0 0-16</inkml:trace>
  <inkml:trace contextRef="#ctx0" brushRef="#br0" timeOffset="21104.58">8437 4620 0,'0'0'16,"0"0"-16,0 0 15,0 0-15,0 0 16,0 0-16,0 0 16,0 0-16,0 0 15,0 0-15,0 0 16,0 0-16,0 0 15,0 10-15,-10 0 16,10 1 0,-10-1-16,0 10 15,10-10-15,0 0 16,0-10-16,0 0 16,0 0-16,0 0 15,0 0-15,0 0 16,0-20-16,0 0 15,0-21 1,10 0-16,0 1 16,-10 9-16,0 11 15,0 10-15,10-1 16,0 1-16,0 0 16,0 10-16,0 10 15,9 11-15,1 9 16,0 1-16,0-1 15,-10 1 1,0-1-16,-10-20 16</inkml:trace>
  <inkml:trace contextRef="#ctx0" brushRef="#br0" timeOffset="21537.86">9391 4539 0,'0'0'0,"0"0"16,0 0-16,0 0 16,0 0-16,0 0 15,0 0-15,0 0 16,0 10-1,-20 0-15,0 0 16,-10 0-16,0 1 16,11-1-16,-11 0 15,20 10-15,0 1 16,0 9-16,20-10 16,0 1-16,10-1 15,0 0-15,-1-20 16,1 0-1,0 0-15,0 0 16,0 0-16,0-10 16,-10-10-16,-10 10 15,0 0-15,0-11 16,-20 11-16,-10 0 16,10 0-16</inkml:trace>
  <inkml:trace contextRef="#ctx0" brushRef="#br0" timeOffset="22165.83">7731 5017 0,'0'0'0,"0"0"15,0 0-15,0 0 16,0 0-16,0 0 15,0 0-15,0 0 16,10 0-16,0-10 16,20 0-16,0-11 15,10 11 1,-11 0-16,21 0 0,10 20 16,-40-10-1</inkml:trace>
  <inkml:trace contextRef="#ctx0" brushRef="#br0" timeOffset="24061.14">10037 4824 0,'0'0'16,"0"0"-16,0 0 16,0 0-16,0 0 15,0 0-15,0 0 16,0 0-16,10 10 15,0 0 1,-10 0-16,0 21 16,-10 19-16,-10 12 15,-10-12-15,0 1 16,0 0-16,-9 10 16,-1 0-16,10-20 15,0-21-15,10-9 16</inkml:trace>
  <inkml:trace contextRef="#ctx0" brushRef="#br0" timeOffset="24658.01">11667 3653 0,'0'0'0,"0"0"15,0 0 1,0-20-16,-10 0 0,-10-11 16,0 1-1,-20-11-15,0 10 16,1 1-16,9-1 16,0 11-16,0 10 15,-10 0-15,1-1 16,-21 1-16,0 20 15,1 1-15,-1 19 16,10 11-16,1 10 16,9 0-1,10-1-15,0 1 16,11 41-16,9 30 16,0-10-16,0-10 15,10 20-15,10 10 16,0-20-16,0-20 15,-1-11-15,1-20 16,0 0-16,0-20 16,-10 0-1,0-21-15,0-20 16,0 0-16,0 0 16,0 0-16</inkml:trace>
  <inkml:trace contextRef="#ctx0" brushRef="#br0" timeOffset="24860.27">10385 4233 0,'0'0'0,"0"0"16,10 0-16,-1 0 15,21 0-15,20 0 16,10 11-16,-1-11 15,-9 0-15,0 10 16,9 0 0,-29 0-16</inkml:trace>
  <inkml:trace contextRef="#ctx0" brushRef="#br0" timeOffset="25139.7">11299 4722 0,'0'0'0,"0"0"16,0 0-16,0 0 15,0 0-15,0 0 16,0 0-1,0 10-15,10 0 16,0 0-16,-10-10 16,10 10-16,-10-10 15,0 0-15,0 0 16</inkml:trace>
  <inkml:trace contextRef="#ctx0" brushRef="#br0" timeOffset="25288.75">11289 4162 0,'0'0'0,"0"0"15,0 0-15,0 0 16,0 0-16,10 10 16,-10-10-16</inkml:trace>
  <inkml:trace contextRef="#ctx0" brushRef="#br0" timeOffset="25844.43">11756 4701 0,'0'0'0,"0"0"16,0 0-16,0 0 15,0 0-15,0 0 16,0 0-16,0 0 16,0 0-16,0 0 15,0 0-15,0 0 16,0 11-16,0-1 15,0 10 1,0 11-16,0-11 16,0 0-16,0 1 15,0-11-15,0-10 16,0 0-16,0 0 16,0-10-16,10-31 15,0-20-15,20-10 16,-1 0-1,21 20-15,0 0 16,-30 30-16</inkml:trace>
  <inkml:trace contextRef="#ctx0" brushRef="#br0" timeOffset="26440.19">12611 4478 0,'0'0'16,"0"0"-16,0 0 16,-20 10-16,0 0 15,-10 0-15,0 0 16,0 0 0,1 1-16,9-1 15,0 0-15,10 0 16,0-10-16,0 0 15,10 10-15,10 1 16,0-1-16,20 0 16,0 10-16,9 1 15,1-1-15,-20 0 16,0-10 0,0 1-16,-10-1 15,0 0-15,-1 20 16,-9 1-16,0 20 15,-19-10-15,-1-1 16,-10 1-16,-10 0 16,0-21-16,1 0 15,9-20-15,0 0 16,0-20-16,0 0 16,11-21-1,9-20-15,0-31 16,10 41-16</inkml:trace>
  <inkml:trace contextRef="#ctx0" brushRef="#br0" timeOffset="26777.69">12730 3348 0,'0'0'0,"0"0"16,0 0 0,0 10-16,0 11 15,0 29-15,0 11 16,0 1-16,0 9 16,10 10-16,0 31 15,10 10-15,-1 0 16,11 0-16,-10 11 15,0-11 1,0-20-16,0-21 16,-10-10-16,0-30 15,-10-11-15,0-9 16,0-11-16,0-10 16</inkml:trace>
  <inkml:trace contextRef="#ctx0" brushRef="#br0" timeOffset="26986.75">12531 4142 0,'0'0'0,"0"0"16,10 0-16,20 0 15,0 10-15,-1 0 16,31 0-16,10 0 15,9 1 1,-19 9-16,9 11 16,-39-21-16</inkml:trace>
  <inkml:trace contextRef="#ctx0" brushRef="#br0" timeOffset="27702.86">13574 4610 0,'0'0'16,"0"0"-16,0 0 16,0 0-16,0 0 15,0 10-15,0 0 16,0 21-16,0-1 16,0 1-16,-9-1 15,-1 11-15,0 0 16,0-11-16,10-9 15,0-1 1,0-10-16,0-10 16,0 0-16,0 0 15,0 0-15,0 0 16,0-30-16,0-11 16,10 0-16,0-20 15,0-10-15,9 10 16,-9 10-1,0 20-15,0 1 16,0 10-16,0 9 16,10 22-16,10-1 15,0 20-15,-1 21 16,11 10-16,-10 10 16,-10 11-16,0-21 15,-10-10-15,0-11 16,0-9-16,-10-21 15</inkml:trace>
  <inkml:trace contextRef="#ctx0" brushRef="#br0" timeOffset="28290.92">14767 4539 0,'0'0'0,"0"0"15,-10 0-15,-10 0 16,0 0-16,0-11 15,1 1-15,-1 0 16,-20 0-16,0 10 16,-10 0-16,1 10 15,9 0 1,0 0-16,10 11 16,1-1-16,9 11 15,10-11-15,0 11 16,10-1-16,0-10 15,10 1-15,0-1 16,0 0-16,10-9 16,-10-1-16,9 0 15,1-10 1,0 0-16,0 0 16,-10 0-16,0 0 15,0 0-15,0 0 16,-10 0-16,10 0 15,-10 0-15,10 0 16,0 10-16,0 0 16,9 21-16,1 10 15,0-11-15,0 1 16,0-11 0,10-20-16,-20 0 15</inkml:trace>
  <inkml:trace contextRef="#ctx0" brushRef="#br0" timeOffset="29278.94">15065 4549 0,'0'0'16,"0"0"-16,0 0 15,0 10-15,10 0 16,0 11 0,0 9-16,0 1 15,0 9-15,0 1 16,0-11-16,0 11 16,-10-10-16,0-11 15,0-10-15,0 0 16,0 1-16,0-11 15,0 0-15,0 0 16,0 0 0,0 0-16,0-21 15,0-19-15,10-1 16,-1 0-16,1 11 16,0-1-16,0 1 15,-10 19-15,10 1 16,0 0-16,0 0 15,0 10 1,0 10-16,10 10 16,0 11-16,0-1 15,-1 1-15,1-1 16,0-9-16,-10-1 16,0 1-16,-10-11 15,0 0-15,0-10 16,0 0-1,0 0-15,0 0 16,10 0-16,0-10 16,0-11-16,0 1 15,10-11-15,-10 1 16,0 10-16,0-1 16,-1 11-16,1 0 15,0 0-15,10 0 16,10 10-1,0 10-15,20 0 16,-11 10-16,1 11 16,0-11-16,0 0 15,-11 1-15,1-1 16,-10 1-16,0-11 16,0 0-16,0 0 15,0-10-15,-1 0 16,1 0-1,0 0-15,0 0 16,0-20-16,0-1 16,0-9-16,-10-11 15,-10 0-15,0 1 16,-10-11-16,0 20 16,0 1-16,0-1 15,0 21-15,0 0 16,10 20-1,-10 10-15,0 21 16,0 30-16,0 11 16,20-1-16,10-10 15,20 1-15,29-11 16,1-10-16,-50-41 16</inkml:trace>
  <inkml:trace contextRef="#ctx0" brushRef="#br0" timeOffset="30797.51">16605 5017 0,'0'0'0,"0"0"0,0 0 16,0 0-1,0 0-15,0 0 16,0 0-16,0 0 15,0 0-15,0 0 16,0 10-16,0 0 16,0 21-16,0 20 15,0 10-15,0 0 16,-19 0 0,9 0-16,-10-20 15,10-21-15</inkml:trace>
  <inkml:trace contextRef="#ctx0" brushRef="#br0" timeOffset="31281">17530 3480 0,'0'0'0,"0"0"16,0 0-16,0 21 16,-20 19-1,10 21-15,0 31 16,-10 50-16,10 1 15,0-1-15,0 21 16,10-30-16,0-32 16,0-19-16,10-21 15,0-21-15,0-9 16,0-1 0,-10-19-16</inkml:trace>
  <inkml:trace contextRef="#ctx0" brushRef="#br0" timeOffset="31870.43">18364 4478 0,'0'0'16,"0"0"-16,0 0 15,0 0-15,0 0 16,0 0-1,-20-11-15,1 1 16,-21 10-16,0 10 16,-20 1-16,11 19 15,-1 1-15,20-1 16,0 1-16,1 9 16,19 1-16,0 0 15,0-11-15,10-9 16,10-11-1,-10-10-15,10 0 16,20 0-16,-1-21 16,1 1-16,10-10 15,-20 9-15,0 11 16,-10 0-16,0 0 16,-1 0-16,1 10 15,0 10-15,0 0 16,0 10-1,10 11-15,0-11 16,-10 0-16,0 1 16,0-11-16,-10-10 15</inkml:trace>
  <inkml:trace contextRef="#ctx0" brushRef="#br0" timeOffset="32339.26">18911 4335 0,'0'0'16,"0"0"-16,0 0 16,0 0-16,0 10 15,-20 21 1,0-1-16,0 11 15,-10 0-15,1-21 16,-1 0-16,20 1 16,0-11-16,0 0 15,0-10-15,10 0 16,10 10-16,0 1 16,0-11-16,0 0 15,0 10 1,0 0-16,0 0 15,0 0-15,0 0 16,-1 1-16,1 19 16,0-10-16,-10 11 15,0-1-15,0 11 16,0 0-16,-20 0 16,1-1-1,-1-19-15,0-1 16,-10-20-16,0 0 15,-10 0-15,21 0 16</inkml:trace>
  <inkml:trace contextRef="#ctx0" brushRef="#br0" timeOffset="32664.66">19090 3277 0,'0'0'16,"0"0"-16,10 0 15,0 10-15,0 0 16,9 10-16,1 21 16,0 30-1,0 11-15,0 20 16,-20 50-16,0 21 15,-10-10-15,0 20 16,10-40-16,-10-21 16,10-31-16,-10-30 15,10-10-15,-10-30 16,10-1 0,0-20-16,0 0 15</inkml:trace>
  <inkml:trace contextRef="#ctx0" brushRef="#br0" timeOffset="32856.44">18841 4101 0,'0'0'0,"0"0"0,0 0 16,10 0 0,10 0-16,20 0 15,39 10-15,11 0 16,-21-10-16,1 0 15,19 0-15,11 0 16,-11-10-16,-59 0 16</inkml:trace>
  <inkml:trace contextRef="#ctx0" brushRef="#br0" timeOffset="33549.33">19974 4437 0,'0'0'0,"0"0"15,0 0-15,0 10 16,0 21-16,0-1 16,0 11-16,0 0 15,0-1 1,0 1-16,0-21 16,0 1-16,0-11 15,0-10-15,0 0 16,0 0-16,0 0 15,0 0-15,-10 0 16,0 0-16,0-10 16,0-11-16,0-9 15,20-11-15,0 0 16,0 1 0,10-1-16,0 10 15,0 1-15,10 20 16,0 0-16,-11-1 15,1 22-15,0 19 16,0 1-16,0 19 16,-10 1-16,-10 10 15,0-10 1,-10 0-16,0-10 16,0-11-16,0-9 15,10-21-15</inkml:trace>
  <inkml:trace contextRef="#ctx0" brushRef="#br0" timeOffset="34127.46">21018 4457 0,'0'0'0,"0"0"15,0 0-15,0 0 16,0 0-16,0 0 16,-20 0-16,-10 0 15,-10 0-15,10-10 16,1 10-16,-1 10 15,0 0 1,0 1-16,10-1 16,0 0-16,0 10 15,11 11-15,-1-1 16,0 11-16,10-10 16,0-11-16,10 0 15,0 1-15,-1-11 16,1-10-16,0 0 15,20 0 1,0-21-16,10 1 16,-1 0-16,1-11 15,-10 11-15,-10 10 16,0 0-16,-10-1 16,-10 11-16,0 0 15,10 11-15,0-1 16,0 20-16,-1 11 15,1 0 1,0 9-16,10 1 16,-10-30-16,0-1 15,-10-20-15</inkml:trace>
  <inkml:trace contextRef="#ctx0" brushRef="#br0" timeOffset="35051.25">21584 4406 0,'0'0'16,"0"0"-16,0 0 15,10 11-15,-10 19 16,10 1-16,-10-1 16,0 1-16,0-1 15,0-9-15,0-1 16,0-10 0,0 0-16,0-10 15,0 0-15,0 0 16,0 0-16,0 0 15,0 0-15,10 0 16,0-20-16,0 0 16,10-11-16,-1 0 15,1 1-15,0-1 16,0 1 0,0 20-16,-10 0 15,0 10-15,10 10 16,0 10-16,-1 11 15,-9-1-15,0 11 16,0-11-16,-10-9 16,0-1-16,0-10 15,0 0-15,0-10 16,0 0 0,0 0-16,0 0 15,10 0-15,0-10 16,0-10-16,10 0 15,0-1-15,0-9 16,0 19-16,-1 1 16,1 0-16,0 20 15,0 0-15,10 21 16,20 10 0,9 10-16,11-1 15,-1-9-15,-9-21 16,-10 1-16,-1-21 15,1 0-15,0-10 16,9-21-16,-9 1 16,-10-1-16,0 1 15,-11-11 1,-9 0-16,0 11 16,-20-1-16,0 1 15,0 9-15,-10 11 16,-10-10-16,0 10 15,1-1-15,-11 1 16,10 20-16,0 11 16,-10 30-16,20 10 15,0 10 1,20 10-16,20-10 16,30-9-16,-1-22 15,-29-30-15</inkml:trace>
  <inkml:trace contextRef="#ctx0" brushRef="#br0" timeOffset="36493.49">23333 4834 0,'0'0'0,"0"0"16,0 0 0,0 0-16,0 0 15,0 0-15,0 0 16,0 0-16,0 0 16,0 0-16,0 0 15,0 10-15,0 0 16,0 10-16,0 11 15,-20 20-15,0 30 16,-19 11 0,-1-1-16,20-60 15</inkml:trace>
  <inkml:trace contextRef="#ctx0" brushRef="#br0" timeOffset="46011.31">2872 5353 0,'0'0'0,"0"0"15,0 0 1,0 0-16,0 0 16,0 10-16,10 0 15,0 21-15,0 9 16,10 21-16,-1 11 16,1 29-16,0 11 15,0-10-15,0-10 16,0-1-16,0 1 15,0-1-15,-10-19 16,-1-32 0,1-9-16,-10-11 15,0 1-15,0-11 16,0 0-16,0-10 16,0 0-16,0 0 15,0 0-15,0 0 16,10-20-16,0-11 15,0-10-15,10 1 16,0-1 0,0 10-16,0 1 15,10-1-15,-1 1 16,21-1-16,0 21 16,9 0-16,1 0 15,-10 10-15,-11 10 16,-9 0-16,-10 0 15,0 21 1,0-1-16,0 21 16,-10 10-16,-10-10 15,0-10-15,0 0 16,-20-21-16,0 0 16,-20 1-16,0-1 15,-9-10-15,-1-10 16,0 0-16,11 0 15,9 0 1,0 0-16,10-10 16,0 0-16,0-11 15,10 11-15,10 0 16</inkml:trace>
  <inkml:trace contextRef="#ctx0" brushRef="#br0" timeOffset="46298.93">4313 6360 0,'0'0'0,"0"0"16,0 0-16,0 0 16,0 10-16,10 1 15,0 19-15,0 1 16,0-1 0,0 1-16,-1-11 15,-9-10-15</inkml:trace>
  <inkml:trace contextRef="#ctx0" brushRef="#br0" timeOffset="46458.33">4223 5729 0,'0'0'15,"0"0"-15,0 0 16,10 10-16,0 1 15,-10-1-15</inkml:trace>
  <inkml:trace contextRef="#ctx0" brushRef="#br0" timeOffset="46852.25">5098 6554 0,'0'0'15,"0"0"-15,0 0 16,0 0-16,0 0 16,0 10-16,0 0 15,0 0-15,0 0 16,0 11-16,0-11 15,0 0-15,0-10 16,0 0 0,0 0-16,0 0 15,0-10-15,10-41 16,0-31-16,0-19 16,0-1-16,0-10 15,9 20-15,1 31 16,-10 31-16,0-1 15,0 21-15,0 0 16,-10 0 0</inkml:trace>
  <inkml:trace contextRef="#ctx0" brushRef="#br0" timeOffset="47214.25">5873 5343 0,'0'0'15,"0"0"-15,0 10 16,0 20-16,10 31 16,0 41-16,0 51 15,0 30-15,0 20 16,10-9-16,-1-31 16,1-21-16,-10-30 15,0-41 1,-10-30-16,0-21 15,0-20-15,0 0 16</inkml:trace>
  <inkml:trace contextRef="#ctx0" brushRef="#br0" timeOffset="47438.71">5585 5770 0,'0'0'16,"0"0"-16,0 0 16,0 0-16,10 10 15,20 21-15,19-1 16,21 11-16,9 0 16,-9-11-1,-1-10-15,21 1 16,-50-11-16</inkml:trace>
  <inkml:trace contextRef="#ctx0" brushRef="#br0" timeOffset="48009.55">6539 5281 0,'0'0'0,"0"0"16,0 0-1,0 11-15,0 9 16,0 21-16,0 30 16,0 10-16,0 31 15,0 21-15,0-11 16,0 0-16,0-10 15,0-10-15,0-11 16,0-9-16,0-21 16,0 0-1,0-21-15,0-19 16,0-1-16,0-10 16,0 0-16,0-10 15,0 0-15,0-10 16,0-20-16,0-11 15,10-10-15,0 0 16,0 0 0,9 0-16,1 21 15,0-1-15,0 21 16,10 0-16,0 0 16,0 10-16,-1 10 15,11 21-15,0-1 16,0 21-16,-1 10 15,-19-10-15,0 10 16,0 0-16,-10-20 16,0-1-1,0-9-15,0-21 16</inkml:trace>
  <inkml:trace contextRef="#ctx0" brushRef="#br0" timeOffset="48824.91">8268 6279 0,'0'0'0,"0"0"15,0 0-15,-20 0 16,0 0-16,-10 0 16,1-10-16,-1-1 15,0 11-15,-10 11 16,-10-1 0,-9 0-16,-1 10 15,11 11-15,9-1 16,10 1-16,0-11 15,20 1-15,0-1 16,10 0-16,10 1 16,0-1-16,0-10 15,20 0 1,0 1-16,0-11 16,-11 0-16,1 0 15,10-21-15,0-9 16,20-31-16,-1-11 15,1-19-15,10-31 16,-21-11-16,-9 21 16,-10 11-16,-10-21 15,-10 10 1,-10 30-16,0 11 16,0 20-16,0 21 15,10-1-15,0 21 16,0 0-16,0-1 15,0 11-15,0 0 16,0 11-16,0 19 16,0 52-16,0 19 15,10 52 1,0 20-16,0 0 16,20-20-16,-10-41 15,0-41-15,-10-10 16,9-20-16,-19-31 15</inkml:trace>
  <inkml:trace contextRef="#ctx0" brushRef="#br0" timeOffset="49378.62">9123 6126 0,'0'0'15,"0"0"-15,0 0 16,0 0-16,0 0 16,-20 0-16,0 0 15,0 0-15,0 0 16,0 0-16,0 0 15,0 10 1,1 0-16,-1 11 16,0 9-16,10 1 15,0 10-15,0-1 16,10 1-16,0 0 16,10-21-16,0 0 15,0 1-15,0-11 16,0-10-1,19 0-15,1-10 16,-10 0-16,0-1 16,-10 1-16,0 0 15,-10 10-15,0 0 16,0 0-16,0 0 16,10 10-16,0 0 15,20 21-15,-1-1 16,1 1-1,10-11-15,-20 1 16,0-21-16,0 0 16,9-21-16,1-30 15,-10 21-15</inkml:trace>
  <inkml:trace contextRef="#ctx0" brushRef="#br0" timeOffset="49621.27">9759 5180 0,'0'0'0,"0"0"16,0 0-16,0 10 15,0 31-15,-10 20 16,0 10-16,10 20 16,0 1-1,0 30-15,10 10 0,-10-30 16,0-20-1,0-1-15,-10-20 16,0-10-16,0-10 16,0-11-16,0-20 15</inkml:trace>
  <inkml:trace contextRef="#ctx0" brushRef="#br0" timeOffset="49865.14">9291 5719 0,'0'0'0,"0"0"16,10 0-16,0 10 15,30 0 1,30 1-16,19-1 15,1 10-15,-11-10 16,20 21-16,1-1 16,-60-19-16</inkml:trace>
  <inkml:trace contextRef="#ctx0" brushRef="#br0" timeOffset="50291.63">10315 6289 0,'0'0'0,"0"0"16,0 0-16,10 0 16,0 0-16,0 0 15,10 0-15,10-10 16,-1 0-16,-9-1 15,0 1-15,0-10 16,0 0-16,-10-1 16,-10-9-1,0-1-15,-10 1 16,-10-1-16,0 1 16,0-1-16,0 21 15,0 0-15,-19 10 16,-1 10-16,0 0 15,0 21-15,11-1 16,-1 1-16,20 19 16,20 1-1,10 0-15,10 0 16,9-10-16,31 0 16,29-31-16,-39-10 15</inkml:trace>
  <inkml:trace contextRef="#ctx0" brushRef="#br0" timeOffset="50642.86">11249 6421 0,'0'0'0,"0"0"15,0 0-15,0 0 16,0 0-16,0 0 16,10 0-16,0 0 15,10 0-15,-10 0 16</inkml:trace>
  <inkml:trace contextRef="#ctx0" brushRef="#br0" timeOffset="51927.86">11279 6370 0,'0'0'0,"0"0"16,0 11-16,0 9 15,0 10-15,0 11 16,0 10-16,0 30 16,0 21-16,-20 10 15,0-61-15</inkml:trace>
  <inkml:trace contextRef="#ctx0" brushRef="#br0" timeOffset="64833.18">12799 6401 0,'0'0'0,"0"0"16,0 0-16,0 0 15,-10-20 1,0-1-16,1 1 15,-1-1-15,-10 1 16,0 0-16,-20-11 16,-19 1-16,-1-1 15,-10 21-15,11 0 16,9 20-16,0 0 16,-9 0-1,-1 11-15,10 9 16,1 1-16,9-1 15,10 11-15,0 0 16,20-1-16,0-9 16,20 10-16,0-1 15,20 1-15,0 0 16,0-21-16,0 0 16,-1 1-1,31-11-15,10-10 16,19-20-16,-9-11 15,-21-10-15,-19-9 16,0-32-16,-1 11 16,-19 10-16,0 0 15,-10 0-15,0-21 16,0 1-16,-10 10 16,0-1-1,0 1-15,0 20 16,10 11-16,-10 9 15,0 1-15,0 19 16,0 1-16,0 0 16,0 10-16,0 0 15,10 10-15,0 0 16,0 31-16,10 20 16,-1 31-1,-9-1-15,0 1 16,0 20-16,0 0 15,0-21-15,0-19 16,10-11-16,10 0 16,0 0-16,-1-10 15,1-11-15,10-9 16,-20-11 0,0-10-16,9-10 15,1-10-15,0-10 16,20 0-16,-1-21 15,-9 0-15,0 0 16,-20-9-16,0 19 16,0-10-16,-20 11 15,0-1-15,0 11 16,0 0 0,-10-1-16,-10 11 15,0 0-15,10 0 16,-10 10-16,0 10 15,0 10-15,0 21 16,1 10-16,9 0 16,0 20-16,0 20 15,20 1-15,0-11 16,19-9 0,11-32-16,10 1 15,10-10-15,-11-11 16,1-20-16,0 10 15,-31-10-15</inkml:trace>
  <inkml:trace contextRef="#ctx0" brushRef="#br0" timeOffset="65461.24">14051 6574 0,'0'0'15,"0"0"-15,0 0 16,0 0 0,0 0-16,0 0 15,0 0-15,0 10 16,0 21-16,0-1 16,0 31-16,0 10 15,0 11-15,0-11 16,0 0-16,-9 1 15,9-11-15,-10 0 16,10-21 0,0-9-16,0-11 15,0 1-15,0-21 16,0 0-16,10-11 16,-10-39-16,9-32 15,1-60-15,10-11 16,-10-10-16,10 21 15,-10 70 1,0 32-16,0 9 16,0 1-16,0 9 15,0 1-15,0 10 16,10 0-16,9-1 16,1 11-16,0 11 15,0 9-15,0 21 16,-1 10-16,-9 10 15,0 0 1,-20 10-16,-10 0 16,-10 0-16,0-10 15,-9-20-15,-11 0 16,10-11-16,0-9 16,10-11-16,1-10 15,-1 0-15,0-20 16,-10-1-1,10-19-15,0 9 16</inkml:trace>
  <inkml:trace contextRef="#ctx0" brushRef="#br0" timeOffset="65764.89">14936 5658 0,'0'0'15,"0"0"-15,0 10 16,-10 11-16,0 19 16,0 31-1,0 1-15,-10 19 16,10 31-16,0 11 15,0-11-15,20-20 16,0-1-16,0-19 16,10-21-16,0-10 15,-10-21-15,-10-20 16</inkml:trace>
  <inkml:trace contextRef="#ctx0" brushRef="#br0" timeOffset="65989.89">14588 6187 0,'0'0'0,"0"0"0,0 0 16,10 0-1,10 10-15,40 1 16,19-1-16,1 0 15,-21 0-15,11 0 16,19 0-16,11 21 16,-51-21-16</inkml:trace>
  <inkml:trace contextRef="#ctx0" brushRef="#br0" timeOffset="69422.27">16536 6645 0,'0'0'16,"0"0"-16,0 0 15,0 0-15,-10-10 16,0 0-16,0 0 16,0-11-16,0 11 15,0-10 1,-10-1-16,0 11 15,-9 0-15,-11 0 16,0 10-16,0 10 16,-9 0-16,9 21 15,10-1-15,0 11 16,1 20-16,-1 20 16,20-9-16,0-11 15,20-21 1,0 1-16,0-10 15,19-11-15,21 0 16,20-20-16,-11-10 16,11-31-16,-10-30 15,-1 0-15,-19 10 16,-10 10-16,-10 21 16,-1-1-1,-9 21-15,-10 0 16,0-1-16,0 11 15,0 0-15,0 0 16,0 0-16,10 11 16,0 19-16,0 41 15,10 21-15,10-11 16,0-9-16,0-32 16,-11 1-1,-9-31-15</inkml:trace>
  <inkml:trace contextRef="#ctx0" brushRef="#br0" timeOffset="70266.86">17132 6594 0,'0'0'15,"0"0"-15,0 0 16,0 10-16,0 1 16,10 19-1,0 1-15,-10 9 16,0-9-16,0 10 16,0-21-16,0-10 15,0 0-15,0-10 16,0 0-16,0 0 15,0-10-15,10-20 16,0-31-16,20-11 16,-1-9-1,11-1-15,0 32 16,-20 19-16,0 1 16,0 9-16,-10 11 15,-1 0-15,1 20 16,0 10-16,0 11 15,0 10-15,0-1 16,0 1 0,0 0-16,0-1 15,0-9-15,0-1 16,0 1-16,0-11 16,0 1-16,0-21 15,0 0-15,-1 0 16,21-21-16,10-9 15,10-11-15,9-10 16,-9 0-16,-10 0 16,9 21-1,1-1-15,-10 21 16,0 0-16,-1 20 16,-9 0-16,0 11 15,0-1-15,0 11 16,-1-1-16,1 11 15,0 0-15,-10-1 16,10 1-16,-10-10 16,0-11-1,-1-10-15,1-10 16,10 0-16,0-10 16,0-10-16,19-1 15,-9-9-15,0-1 16,-20 11-16,0-1 15,0 11 1,-11 0-16,-9 0 16,0-10-16,0-11 15,0 11-15,-9-11 16,9 11-16</inkml:trace>
  <inkml:trace contextRef="#ctx0" brushRef="#br0" timeOffset="71142.88">18831 6574 0,'0'0'0,"0"0"16,0 0-16,10 0 16,0 0-16,10-10 15,10-11-15,10 1 16,-1-11-16,-19 1 15,0-1-15,0-9 16,-20-1 0,0 0-16,-20 1 15,0-1-15,0 10 16,1 1-16,-1 20 16,-20-1-16,0 22 15,-19-1-15,9 20 16,0 11-16,10 30 15,21 11-15,19-11 16,29 0 0,1 11-16,20-21 15,10 0-15,9-21 16,-29-19-16</inkml:trace>
  <inkml:trace contextRef="#ctx0" brushRef="#br0" timeOffset="72008.92">15443 6554 0,'0'0'16,"0"0"-16,0 0 15,0 0-15,0 0 16,0 0-16,0 0 15,10 10-15,0 10 16,0 11-16,-1 30 16,1 10-16,-10-10 15,0-10 1,0-10-16,0-11 16,0-10-16,0 1 15,0-11-15,0-10 16,0 0-16,10-20 15,0-21-15,0 0 16,-10-20-16,10 0 16,-10-10-16,10 20 15,-10 10-15,0 11 16,10 9 0,0 11-16,0 0 15,0 0-15,20 0 16,19 10-16,1 10 15,10 10-15,-11 11 16,-9 9-16,0 52 16,-10 40-16,-30 41 15,-10 183-15</inkml:trace>
  <inkml:trace contextRef="#ctx0" brushRef="#br0" timeOffset="104053.2">20362 5383 0,'0'0'0,"0"0"16,0 0-16,0 0 16,0 0-16,0 0 15,0 0-15,0 0 16,0 0-16,0 0 15,0 0 1,0 0-16,0 0 16,0 0-16,-10 0 15,0 10-15,-10 1 16,0 19-16,0 1 16,-20 20-16,-9 10 15,-1 30-15,0 31 16,21-10-16,-1 0 15,0 31 1,20-1-16,0-30 16,20 0-16,10 10 15,10-10-15,0-20 16,-1-11-16,1-20 16,-10-20-16,10 10 15,-10 0-15,0-11 16,9 11-1,-9-10-15,0 0 16,0-21-16,-10 0 16,0-10-16,-10 1 15,0-1-15,0-10 16,0 0-16,0 0 16,0 0-16,0 0 15,0 0-15,0 0 16,0 0-1,0 0-15,0 0 16,0 0-16,0 0 16,0 0-16,0 0 15,0 0-15,0 0 16,0 0-16,0 0 16,0 0-16,0 0 15,0 0-15</inkml:trace>
  <inkml:trace contextRef="#ctx0" brushRef="#br0" timeOffset="105322.92">21008 6055 0,'0'0'0,"0"0"16,0 0-16,0 0 16,0 0-16,0 0 15,0 0-15,0 0 16,0 0-16,0 0 16,0 0-16,0 10 15,0 10-15,0 21 16,10 51-1,0 9-15,9 1 16,-9-10-16,10 20 16,0 0-16,0-21 15,-10-30-15,0 0 16,0-20-16,-10 0 16,10-11-16,-10 1 15,0-11-15,0 1 16,0-1-1,0 0-15,0-10 16,0-10-16,0 0 16,0 0-16,0 0 15,0 0-15,0 0 16,0 0-16,0-10 16,-10-20-16,0-1 15,-10-9 1,0-32-16,0-9 15,0 20-15,10 30 16,0 1-16,1 9 16,-1 11-16,10 0 15,0-10-15,-10-21 16,10 0-16,10-40 16,19-21-16,11 0 15,0 11 1,0-1-16,9 21 15,-9 20-15,10 0 16,-1 21-16,11-1 16,0 21-16,-11 0 15,1 10-15,20 10 16,-1 0-16,11 21 16,-11-1-1,-9 1-15,0 9 16,-11 11-16,1 41 15,-10 10-15,-1-11 16,-19-9-16,0-11 16,-20 20-16,0 11 15,-10-10-15,0-31 16,0-20-16,-10-1 16,1-9-1,-21-1-15,0 1 16,-20-11-16,-9 1 15,9-1-15,-9-10 16,-11-10-16,-19 0 16,9-10-16,11 0 15,29 10-15,20 0 16,1 0-16,9 0 16,10 0-1,0 0-15,0 0 16,10 0-16,0 0 15</inkml:trace>
  <inkml:trace contextRef="#ctx0" brushRef="#br0" timeOffset="105871.4">22687 5078 0,'0'0'0,"0"0"16,0 0-16,0 0 16,0 0-16,10 10 15,0 0-15,0 0 16,10 11-16,10 9 16,-1 1-16,21 30 15,20 20 1,-11 11-16,-9 20 15,10 51-15,-11 20 16,1 10-16,0 1 16,-11-42-16,-19-9 15,-20-1-15,0-20 16,-20-30-16,1-1 16,-11 21-16,-10 11 15,10-22-15,-10-9 16,-9-11-1,-11 1-15,0-1 16,11-20-16,9-20 16,10-11-16,20-19 15</inkml:trace>
  <inkml:trace contextRef="#ctx0" brushRef="#br0" timeOffset="131907.26">914 8487 0,'0'0'0,"0"0"15,0 0-15,0 0 16,10 10-16,0 0 15,0 11-15,10 19 16,0 21-16,0 21 16,0 9-1,-11 1-15,1 20 16,-10 20-16,0-20 16,-10-10-16,1-10 15,-1 20-15,0-1 16,0-29-16,0-31 15,10-11-15,0-19 16,0-1-16,0 1 16,0-11-16,0-10 15,0 0 1,0 0-16,0 0 16,0 0-16</inkml:trace>
  <inkml:trace contextRef="#ctx0" brushRef="#br0" timeOffset="132237.69">715 8589 0,'0'0'16,"0"0"-16,10 0 15,10 0-15,10 0 16,20 0-16,29 0 16,31-10-16,-11-1 15,-10 1-15,21 0 16,-1 0-1,-10 0-15,-9 10 16,-40 0-16,-1 10 16,-29 0-16</inkml:trace>
  <inkml:trace contextRef="#ctx0" brushRef="#br0" timeOffset="132530.91">815 9189 0,'0'0'15,"10"0"-15,0 0 16,39 0-16,31 0 16,19 0-16,1-10 15,-1 20-15,20 0 16,-9 21 0,-61-21-16</inkml:trace>
  <inkml:trace contextRef="#ctx0" brushRef="#br0" timeOffset="133350.91">2335 9881 0,'0'0'0,"0"0"16,10 0-16,10 0 15,30 0-15,19 0 16,-9 0-16,0 0 15,-1 0 1,1-10-16,-30 0 0</inkml:trace>
  <inkml:trace contextRef="#ctx0" brushRef="#br0" timeOffset="133603.54">2266 9464 0,'0'0'16,"0"0"-16,0 0 15,0 0-15,20 0 16,29 10-1,41-10-15,-1-10 16,11-10-16,-41 9 16</inkml:trace>
  <inkml:trace contextRef="#ctx0" brushRef="#br0" timeOffset="135556.44">3528 9851 0,'0'0'16,"0"0"-16,0 0 16,0 0-16,0 0 15,0 0-15,0 0 16,0 0-16,0 0 16,0 0-1,-10-21-15,0 1 16,-10-21-16,0 1 15,10-22-15,0 1 16,0-10-16,0-10 16,0-11-16,10 1 15,10-1-15,0-10 16,20-20-16,0-10 16,20 10-1,-1 0-15,-9 10 16,0 10-16,10 20 15,19-9-15,21 20 16,-1-1-16,-10 11 16,1 11-16,9-1 15,21 20-15,-11 21 16,-19 0-16,9 20 16,10 0-1,1 10-15,-21 11 16,-9 0-16,-30-1 15,-1 1-15,-9-1 16,-10 21-16,0 20 16,-20 21-16,-10-1 15,-20-9-15,-29 9 16,-21-9-16,1-1 16,9-10-1,-10-10-15,-19-20 16,0 0-16,19-21 15,11 1-15,-11-1 16,1-10-16,9 0 16,1 0-16,-1-10 15,20 0-15,20 0 16,1 0-16,-1 0 16,10 0-1,0-10-15,0 0 16</inkml:trace>
  <inkml:trace contextRef="#ctx0" brushRef="#br0" timeOffset="139252.97">5585 8294 0,'0'0'16,"0"0"-16,0 0 15,0 0-15,0 0 16,0 10-16,0 0 15,0 10-15,10 11 16,-10-1-16,0 21 16,0 10-1,10 21-15,-10 9 16,10 1-16,-10-11 16,0 1-16,0 20 15,0-11-15,0-9 16,0-21-16,0-21 15,0 1-15,0-10 16,0-11 0,0 0-16,0-10 15,0 1-15,0-11 16,0 0-16,0 0 16,0 0-16,0 0 15,0 0-15,0-31 16,0-30-16,0-20 15,0-11-15,0 11 16,-10-21 0,10 10-16,0 21 15,0 10-15,0 10 16,0 10-16,0 1 16,0-1-16,0 0 15,0 11-15,0-1 16,0 11-16,0 10 15,0-1-15,0 1 16,0 10 0,0 0-16,0 0 15,10 10-15,0 1 16,9 19-16,11 21 16,10 20-16,10 1 15,-11 9-15,11-10 16,-10 0-16,0-10 15,-1 1 1,-9 9-16,0 0 16,0-10-16,-10-20 15,0-11-15,-1-9 16,1-1-16,0-10 16,-10 0-16,0-10 15,0 0-15,0-20 16,0 0-16,0-21 15,-10-10 1,0-10-16,0-20 16,0-21-16,-20-10 15,0 20-15,10 11 16,0 10-16,0-1 16,0 1-16,0 10 15,0 10-15,10 21 16,0-1-1,0 1-15,0 19 16,0 1-16,0 10 16,0 0-16,0 0 15,0 0-15</inkml:trace>
  <inkml:trace contextRef="#ctx0" brushRef="#br0" timeOffset="139878.97">6429 9159 0,'0'0'0,"0"0"16,0 0-16,0 10 16,0 0-16,0 10 15,0 11-15,0 10 16,0 9-16,10 12 15,0-12 1,0-9-16,0 0 16,0 0-16,0-11 15,0-10-15,0 1 16,0-21-16,0 0 16,10 0-16,10-21 15,-1 1-15,1-21 16,-10 1-1,0-21-15,-10 0 16,-10-1-16,0 1 16,0 11-16,0 9 15,0 20-15</inkml:trace>
  <inkml:trace contextRef="#ctx0" brushRef="#br0" timeOffset="140977.21">7135 9260 0,'0'0'15,"0"0"-15,0 0 16,0 0-16,0 0 15,0 0-15,0 0 16,0 0-16,0 11 16,-10-1-1,0 20-15,0 1 16,10 10-16,0 9 16,0 11-16,0 1 15,0-12-15,0-9 16,0-21-16,0 1 15,0-11-15,0-10 16,0 0-16,0 0 16,10-20-1,0-21-15,0-20 16,20-21-16,0-9 16,-1 20-16,1 20 15,-10 10-15,0 11 16,0-1-16,0 21 15,0 0-15,-10 20 16,9 10 0,11 21-16,-10 10 15,0 10-15,0-10 16,-10 0-16,0-11 16,0 1-16,0-21 15,0 1-15,0-1 16,-10-20-16,0 0 15,9 0-15,1-20 16,10-11 0,0-10-16,0-20 15,0 11-15,0-1 16,0 20-16,0 1 16,-11 19-16,11 1 15,10 20-15,0 11 16,0 19-1,10 11-15,-11 0 16,1 0-16,0 10 16,0-20-16,0 0 15,-1-21-15,-9 0 16,10-20-16,0 0 16,0-20-16,-10 0 15,-1-1-15,1-19 16,-10-1-16,-10-10 15,0 10 1,-10 1-16,0 9 16,0 0-16,1 11 15,-1 10-15,-10 20 16,0 0-16,0 11 16,10 9-16,0 21 15,0 20-15,20 1 16,10-1-1,10-10-15,10-20 16,-1-11-16,-29-20 16</inkml:trace>
  <inkml:trace contextRef="#ctx0" brushRef="#br0" timeOffset="141398.87">8755 9352 0,'0'0'15,"0"0"-15,0 0 16,0 0-16,0 0 15,0 10-15,10 0 16,0 11-16,0 9 16,0 1-16,-10-1 15,0-9-15,0-1 16,0 0 0,0-9-16,0-1 15,0-10-15,0 0 16,0 0-16,0 0 15,0-21-15,-10-30 16,0-20-16,0-20 16,10 19-16,10 1 15,0 20-15,0 0 16,0 31-16</inkml:trace>
  <inkml:trace contextRef="#ctx0" brushRef="#br0" timeOffset="141954.91">9361 9210 0,'0'0'15,"0"0"-15,0 0 16,0 0-1,0 0-15,-20 0 16,0 0-16,0 10 16,-9 0-16,-1 0 15,0 21-15,0-1 16,0 21-16,20 0 16,0 10-16,20-10 15,0-10-15,10-1 16,10-19-1,0-1-15,0-20 16,-1 0-16,1 0 16,0-20-16,0-1 15,10-19-15,-11-11 16,-9-10-16,-20-11 16,0 21-16,-10 1 15,0 19-15,1 11 16,-1 10-1,0 10-15</inkml:trace>
  <inkml:trace contextRef="#ctx0" brushRef="#br0" timeOffset="142529.31">10325 7958 0,'0'0'0,"0"0"15,0 0 1,0 0-16,0 10 15,-20 31-15,0 20 16,0 30-16,-9 21 16,9 21-16,0 9 15,10 1-15,10 9 16,10 11-16,20-10 16,-1-31-16,-9-31 15,0-30 1,0-10-16,0-10 15,10-10-15,19-11 16,1 0-16,10-10 16,-1-10-16,-9 0 15,-10-10-15,0-10 16,-1 0-16,-19-1 16</inkml:trace>
  <inkml:trace contextRef="#ctx0" brushRef="#br0" timeOffset="142824.93">10315 8151 0,'0'0'0,"0"0"16,10 0-16,30 0 15,19 0 1,21 0-16,-11 0 16,-19 0-16,0 0 15,-1 0-15,1 0 16,20 10-16,-31-10 15</inkml:trace>
  <inkml:trace contextRef="#ctx0" brushRef="#br0" timeOffset="143034.81">10355 8945 0,'0'0'0,"0"0"16,20 0-1,19 0-15,21-10 16,0-11-16,-1 1 16,-29 0-16</inkml:trace>
  <inkml:trace contextRef="#ctx0" brushRef="#br0" timeOffset="143729.87">11279 9321 0,'0'0'0,"0"0"16,0 0-16,0 0 15,0 11-15,0-1 16,0-10-16,0 0 16,0 0-16,0 0 15,0 0-15,0 0 16,0 0-1,0 0-15,0 0 16,0 0-16,0 0 16,0 0-16,0 0 15,10-10-15,0-11 16,0-9-16,0-1 16,10 1-16,9-1 15,1 11-15,-10 10 16,10-1-1,0 22-15,0-1 16,-11 20-16,1 1 16,0-1-16,0 1 15,-10-1-15,0-9 16,0-1-16,-10 1 16,0-21-16,0 10 15,0-10 1,0 0-16,0 0 15,10 0-15,0 0 16,0-21-16,0 1 16,9 0-16,1-11 15,0 11-15,0-1 16,10 11-16,0 0 16,9 20-16,11 11 15,0 9 1,9 11-16,-19 0 15,0-1-15,-20-9 16,10 9-16,-20-19 16</inkml:trace>
  <inkml:trace contextRef="#ctx0" brushRef="#br0" timeOffset="144458.81">12412 9281 0,'0'0'0,"0"0"16,0 0-16,0 0 16,0 0-16,0 0 15,0 10 1,0 10-16,0 31 16,0 31-16,0 19 15,10 21-15,0 11 16,0-1-16,0-30 15,0-31-15,-1 0 16,1-10-16,-10-20 16,0-21-1,0 1-15,0-1 16,0-20-16,0 0 16,0 0-16,0-30 15,-19-42-15,-1-50 16,0-30-16,10 9 15,0 21-15,20 30 16,0 21-16,0 10 16,0 10-16,10 11 15,-1 9 1,11 0-16,0 21 16,0 0-16,0 20 15,-1 0-15,1 1 16,10 19-16,10 11 15,-11 0-15,1-11 16,0 11-16,-10-21 16,-10 1-16,-1-1 15,-9 0 1,-10 1-16,0-1 16,-10 0-16,-9-10 15,-21 1-15,10-1 16,-20 0-16,-9 0 15,19-10-15</inkml:trace>
  <inkml:trace contextRef="#ctx0" brushRef="#br0" timeOffset="147042.9">13167 8151 0,'0'0'16,"0"0"-16,0 0 16,0 0-1,0 0-15,0 0 16,0 0-16,0 10 16,0 11-16,0 19 15,0 21-15,10 11 16,0-1-16,0 31 15,0 30-15,0-10 16,10 0 0,-1-10-16,1 10 15,0-30-15,-10-21 16,0-10-16,0-10 16,0 0-16,-10-31 15</inkml:trace>
  <inkml:trace contextRef="#ctx0" brushRef="#br0" timeOffset="147563.19">13704 9627 0,'0'0'0,"0"0"16,0 0-16,0 0 15,0 0-15,0 0 16,0 0-16,0 0 16,0 0-16,0 0 15,0 0-15,10-10 16,0-1-1,-1-9-15,1 0 16,0-1-16,0 1 16,0 0-16,-10-11 15,0 1-15,0-1 16,-10 1-16,0-1 16,0 0-1,0 11-15,1 10 16,-1 0-16,0 0 15,10 10-15,0 0 16,-10 10-16,0 0 16,0 20-16,10 1 15,0 10-15,10 10 16,0-1-16,10-9 16,9 0-16,11-11 15,10 11 1,-30-31-16</inkml:trace>
  <inkml:trace contextRef="#ctx0" brushRef="#br0" timeOffset="148124.91">14578 9515 0,'0'0'0,"0"0"16,0 0-16,-10-10 16,-10-1-16,0-9 15,-9 0-15,-11-1 16,0 11-16,0 0 15,1 0-15,9 10 16,0 0 0,0 10-16,10 0 0,0 0 15,11 1 1,-1-1-16,0 10 16,0 0-16,10 1 15,10-11-15,0 0 16,0 0-16,19 1 15,11-11-15,10 0 16,-10 0-16,-1-11 16,-9 1-1,-10 0-15,0 0 16,0 0-16,-10 10 16,0 0-16,0 0 15,-1 10-15,1 0 16,0 21-16,10 19 15,0 1-15,0-10 16,-10-21-16,20 1 16,-10-11-1,-10-10-15</inkml:trace>
  <inkml:trace contextRef="#ctx0" brushRef="#br0" timeOffset="148852.28">15383 9698 0,'0'0'0,"0"0"16,0 0-16,0 0 16,0 0-16,0 0 15,0 0-15,0 0 16,0 0-16,-20-10 15,0-11-15,-9 11 16,-1 0-16,0 0 16,0 0-1,10 10-15,10 0 16,0 0-16,0 10 16,0 0-16,1 0 15,-1 0-15,10 1 16,0-1-16,10-10 15,-1 0-15,21 0 16,10 0-16,10-21 16,-11 1-1,1-21-15,0 1 16,0-32-16,-1-19 16,-19-11-16,0 0 15,0-10-15,-20-20 16,0 0-16,0 20 15,0-10-15,0 10 16,0 30 0,-10 32-16,10 9 15,0 10-15,0 21 16,0 0-16,0 0 16,0 0-16,0-1 15,0 11-15,0 0 16,0 11-16,0 29 15,0 42-15,10 30 16,0 40 0,0 11-16,0-20 15,0-1-15,10-10 16,0-30-16,9-20 16,1-21-16,0-11 15,0-9-15,0-10 16,-10-11-16,-1 11 15,11-11 1,0 0-16,-20-10 16</inkml:trace>
  <inkml:trace contextRef="#ctx0" brushRef="#br0" timeOffset="149277.68">16337 9790 0,'0'0'16,"0"0"-16,0 0 15,10 0 1,0-11-16,0-9 16,-10 0-16,0-1 15,0-19-15,-20-1 16,0-10-16,0 0 16,-10 21-16,1-1 15,-1 11-15,0 10 16,10-1-1,0 11-15,0 11 16,1-1-16,9 0 16,0 10-16,0 11 15,0-11-15,10 11 16,10-11-16,10 0 16,9 1-16,21-1 15,0-20-15,-1 0 16,-9-10-16,-10 0 15,-10-11 1,0 11-16,-10 0 16,-10 0-16,0 0 15,-10-11-15,-10 11 16,-20 0-16,10 10 16</inkml:trace>
  <inkml:trace contextRef="#ctx0" brushRef="#br0" timeOffset="149786.43">16884 9932 0,'0'0'0,"0"0"15,0 0-15,10 10 16,0 21-16,-10 9 15,9 22 1,-9 9-16,0-10 16,0 0-16,0-10 15,-19 0-15,-1-11 16,0 1-16,10-10 16,0-21-16</inkml:trace>
  <inkml:trace contextRef="#ctx0" brushRef="#br0" timeOffset="150735.53">18007 9759 0,'0'0'15,"0"0"-15,0 0 16,0 0-16,0 0 16,0 0-16,-10-20 15,0-21 1,0-10-16,0-30 16,0-21-16,0 10 15,0 1-15,0 9 16,0-19-16,0-22 15,10 12-15,0 9 16,-10 10 0,10 11-16,0 10 15,0-1-15,0 21 16,0 21-16,0-1 16,0 21-16,0 0 15,0 0-15,0 10 16,0 0-16,0 10 15,10 10-15,0 21 16,10 20 0,10 21-16,10 29 15,-1-9-15,1-20 16,0-1-16,0 0 16,-1-9-16,1 9 15,0-10-15,-10-10 16,-1-10-16,1-10 15,10 0-15,0-1 16,0-19 0,-1-1-16,1-10 15,0-10-15,0 0 16,-11-20-16,1 0 16,0-31-16,-10 0 15,0-10-15,0-10 16,-10 9-16,-1-19 15,11-21 1,-20 11-16,0 9 16,0 11-16,0 10 15,-10-20-15,0 9 16,1 1-16,-1 20 16,0 11-16,0 9 15,0 0-15,10 11 16,0 10-16,0 0 15,0 10 1,0 0-16,0 0 16,0 0-16</inkml:trace>
  <inkml:trace contextRef="#ctx0" brushRef="#br0" timeOffset="151297.79">19428 9779 0,'0'0'16,"0"0"-16,0 0 16,0 0-16,0-20 15,-10-10-15,-10-11 16,10-10-16,0 20 16,0 1-1,0-1-15,0 11 16,0 10-16,-10 0 15,0-1-15,1 11 16,-11 11-16,0-1 16,0 0-16,10 10 15,0 11-15,10-11 16,1 1 0,18-1-16,1 0 15,0-10-15,10-10 16,10 0-16,0 0 15,10 0-15,-1-20 16,1 0-16,-20-1 16,0-9-16,-20 10 15,0-11-15,-20 0 16,0 1 0,-10-1-16,-29 1 15,9 10-15</inkml:trace>
  <inkml:trace contextRef="#ctx0" brushRef="#br0" timeOffset="152231.26">19795 9423 0,'0'0'0,"0"0"15,0 0-15,0 0 16,0 10-16,0 1 16,0-1-16,10 20 15,0 1-15,0 10 16,-10-1-1,0-19-15,0-1 16,0-10-16,0 0 16,0-10-16,0 0 15,0 0-15,0 0 16,10 0-16,0-20 16,0 0-16,0-1 15,0-9-15,10-1 16,0 11-1,-1-1-15,1 11 16,0 0-16,0 0 16,0 0-16,0 10 15,10 10-15,-11 0 16,1 0-16,0 0 16,-10 1-16,0-1 15,0 0 1,0 0-16,-10-10 15,0 0-15,0 0 16,0 0-16,10 0 16,0 0-16,0 0 15,0 0-15,0-10 16,0 0-16,0 0 16,-1-1-16,1 1 15,0 10 1,20-10-16,0 10 15,0 0-15,10 0 16,9 10-16,1 0 16,-10 1-16,-1-1 15,-9 0-15,-10 0 16,0 0-16,0 11 16,0-11-16,0 10 15,-1 11 1,-9-11-16,0 0 15,0-9-15,0-1 16,-10-10-16,0 0 16</inkml:trace>
  <inkml:trace contextRef="#ctx0" brushRef="#br0" timeOffset="152918.07">20908 8304 0,'0'0'0,"0"0"15,0 0 1,0 0-16,0 0 16,10 10-16,0 21 15,0 9-15,0 11 16,0 20-16,0 21 15,0 10-15,0-11 16,0 11-16,0 10 16,0 10-16,9-10 15,1-20 1,-10-21-16,0-10 16,-10-20-16,0-21 15,0 0-15,0 1 16,0-11-16,0-10 15,0 0-15,0 0 16,0 0-16,0 0 16,10 0-1,0-10-15,0-11 16,0 1-16,0 10 16,0-11-16,0 11 15,10 0-15,9 0 16,1 0-16,10 10 15,0 10-15,0 0 16,-1 0-16,-9 0 16,0 1-1,-10 9-15,0-10 16,0 0-16,-11 1 16,-9-1-16,0 10 15,0 11-15,-19-1 16,-1-10-16,-10 11 15,-10-11-15,10 1 16,1-21-16,-1 0 16,10 0-1,0-21-15,10 1 16,0 0-16,0-1 16,10 1-16,0 0 15</inkml:trace>
  <inkml:trace contextRef="#ctx0" brushRef="#br0" timeOffset="153270.37">22081 9922 0,'0'0'0,"0"0"15,0 0-15,0 0 16,0 0-16,0 0 16,0 0-16,0-10 15,-10-11-15,0-9 16,0-11-16,0 0 15,10 1 1,10-11-16,0 20 16,0 1-16,0-1 15,0 11-15,0 0 16,-10-1-16</inkml:trace>
  <inkml:trace contextRef="#ctx0" brushRef="#br0" timeOffset="153738.4">22309 9596 0,'0'0'16,"0"0"-16,0 0 16,0 0-16,0 0 15,0 0-15,10 10 16,0-10-16,0 11 16,10-11-16,0 0 15,10 0-15,-10 0 16,0 0-1,-1 0-15,1 0 16,0-11-16,-10 1 16,0 0-16,0 0 15,0 0-15,-10 0 16,0-1-16,0 1 16,0 0-16,0 0 15,0 0 1,0-1-16,-10 1 15,-10 0-15,0 0 16,0 10-16,1 10 16,-1 0-16,0 0 15,10 21-15,0 0 16,20 9-16,0 1 16,20 0-16,9-1 15,-9-19 1,20-11-16,9-10 15,11-20-15,0-1 16,-1 1-16,-29-1 16,-20 11-16</inkml:trace>
  <inkml:trace contextRef="#ctx0" brushRef="#br0" timeOffset="154180.1">23323 9963 0,'0'0'0,"0"0"16,0 0-16,0 0 16,0 10-16,0 10 15,0 11-15,0 20 16,0 10-16,-10 0 16,-10-10-1,-10 20-15,11-41 16</inkml:trace>
  <inkml:trace contextRef="#ctx0" brushRef="#br0" timeOffset="156103.01">5744 11550 0,'0'0'16,"0"0"-16,0 0 15,0 0-15,0-10 16,10-10-16,0-1 16,20-20-1,-1 1-15,1-11 16,20-20-16,-10-31 16,-1 0-16,1-10 15,0-10-15,-20 31 16,0 19-16,-1 11 15,-9 10 1,0 21-16,0-1 16,-10 21-16,10 0 15,-10 0-15,0 0 16,0 10-16,0 0 16,0 10-16,10 10 15,0 41-15,10 41 16,0 10-16,10 20 15,-10 0-15,-1-9 16,11-22 0,-10 1-16,0-21 15,0-19-15,-10-1 16,10-11-16,-10-29 16,-10-1-16,0-10 15,0 1-15,0-1 16,0-10-16,0 0 15,0 0 1,-20-10-16,-10-11 16,-10 1-16,0-11 15,11 1-15,-1 9 16,10 1-16,0 10 16,10 0-16,0 0 15,0-1-15,0 1 16,10 10-16,0 0 15,0 0 1,0 0-16,0 0 16</inkml:trace>
  <inkml:trace contextRef="#ctx0" brushRef="#br0" timeOffset="156813.57">7234 11682 0,'0'0'0,"0"0"16,0 0-16,0 0 15,0 0-15,0 0 16,0 0-1,0 0-15,0 0 16,0 0-16,0 11 16,-10-1-16,1 20 15,-1 21-15,0 10 16,0 31-16,0 10 16,0-21-16,0 0 15,10-20-15,0-20 16,0-21-1,0 1-15,0-11 16,0 0-16,0-10 16,0 0-16,0-30 15,-10-42-15,0-19 16,0-11-16,20-30 16,0 10-16,0 40 15,0 11 1,0 20-16,0 21 0,0-1 15,0 11 1,0 10-16,9-1 16,11 1-16,0 10 15,0 10-15,0 1 16,-10-1-16,-1 20 16,1 1-16,0 9 15,0-9-15,-10 0 16,-10-11-1,0 0-15,0 1 16,0-1-16,0 0 16,-10 1-16,-10-11 15,0 0-15,0 0 16,-9-10-16,-1 0 16,0 0-16,0 0 15,20 0 1,0 0-16</inkml:trace>
  <inkml:trace contextRef="#ctx0" brushRef="#br0" timeOffset="157496.9">7900 11845 0,'0'0'16,"0"0"-16,0 0 15,0 0-15,0 0 16,0 0-1,0 0-15,10 0 16,0 0-16,0-20 16,0-1-16,10 1 15,0-21-15,0 11 16,-1-11-16,1 0 16,0 11-16,-10-1 15,-10 11-15,0 0 16,0 10-1,-10-1-15,0 1 16,10 10-16,-20 10 16,1 1-16,-21 29 15,10 11-15,0 10 16,20-10-16,0-10 16,0-1-16,20 1 15,0 0 1,0-21-16,20 1 15,10-1-15,19-10 16,21-10-16,-1-20 16,-19-1-16,-30 1 15</inkml:trace>
  <inkml:trace contextRef="#ctx0" brushRef="#br0" timeOffset="157780.9">8765 10370 0,'0'0'0,"0"0"16,0 0-16,0 10 16,0 10-1,0 31-15,-10 51 16,0 40-16,-10 31 15,10 21-15,0-21 16,0-11-16,20-9 16,0-31-16,0-10 15,0 0-15,0-41 16,0-20-16,-10-41 16</inkml:trace>
  <inkml:trace contextRef="#ctx0" brushRef="#br0" timeOffset="158059.1">9341 10410 0,'0'0'0,"0"0"15,0 21-15,0 60 16,-10 41-16,10 41 16,-10 20-1,10 0-15,0-20 16,0-10-16,10-21 16,0-10-16,0-20 15,-10-21-15,0-40 16</inkml:trace>
  <inkml:trace contextRef="#ctx0" brushRef="#br0" timeOffset="158320.07">9679 11703 0,'0'0'16,"0"20"-16,10 21 15,0 30-15,0 0 16,0-10-16,0-20 16,0-10-16,-10-11 15,0-20-15,0 0 16,0-10-1</inkml:trace>
  <inkml:trace contextRef="#ctx0" brushRef="#br0" timeOffset="158472.84">9878 11062 0,'0'0'16,"0"0"-16,0 0 15,0 0 1,0 0-16,0 0 15,0 0-15,10 10 16,-10-10-16</inkml:trace>
  <inkml:trace contextRef="#ctx0" brushRef="#br0" timeOffset="159116.59">10414 11804 0,'0'0'0,"0"0"16,0 0-16,0 0 15,0 0-15,0-10 16,-10-10-16,1 0 15,-1-1-15,-10 1 16,0 10-16,-10 0 16,-10-1-16,10 22 15,1 9-15,-1 10 16,10 11 0,10 20-16,0 0 15,20-20-15,0 0 16,10-21-16,0-10 15,10-10-15,-1-20 16,31-31-16,39-61 16,11-51-16,-21-10 15,-9-10 1,-31 10-16,-9 0 16,-20 10-16,-20 11 15,0 9-15,0 11 16,0 40-16,-10 31 15,10 20-15,0 11 16,0 20-16,0 0 16,0 10-16,0 0 15,-20 20 1,0 41-16,0 31 16,0 30-16,11 41 15,18 10-15,1 10 16,10 20-16,10-9 15,-10-21-15,10-41 16,0-10-16,19-20 16,-29-51-16</inkml:trace>
  <inkml:trace contextRef="#ctx0" brushRef="#br0" timeOffset="159519.51">11527 11540 0,'0'0'0,"0"0"16,0 0-16,0 0 16,0 0-16,0 0 15,-10 0-15,-9 0 16,-11 10-16,0 0 15,0 21 1,0 9-16,1 1 16,9 10-16,10 10 15,0 0-15,10-10 16,10-10-16,20-11 16,-1-9-16,21-21 15,20-31-15,-1-50 16,1-31-1,-21 10-15,-19 21 16,-10 30-16,-20 20 16,0 1-16,-20 19 15,-39 11-15,-21 41 16,40-20-16</inkml:trace>
  <inkml:trace contextRef="#ctx0" brushRef="#br0" timeOffset="160430.74">12243 12140 0,'0'0'0,"0"0"15,0 0-15,0 0 16,0 0-16,0 0 15,0 0-15,0 0 16,0 0-16,0 0 16,0 0-16,0 0 15,0 0-15,0 0 16,0 0-16,0 0 16,0 10-1,0 11-15,0 9 16,0 21-16,0 0 15,0 0-15,0 0 16,0 10-16,0-10 16,-10 0-16,0-11 15,0-9 1,0-11-16,-10 1 16,0-1-16,1 0 15,-1 1-15,0-1 16,0 0-16,10-9 15,0-1-15,0-10 16,10 0-16,0 0 16,0 0-16,0 0 15,0 0-15,0 0 16,0 0 0,0 0-16,0 0 15,0 0-15,0 0 16</inkml:trace>
  <inkml:trace contextRef="#ctx0" brushRef="#br0" timeOffset="162428.44">12809 11194 0,'0'0'0,"0"0"16,0 0-1,0 0-15,0 0 16,0 0-16,0 0 16,0 0-16,0 0 15,0 0-15,0 0 16,0 0-16,0 0 16,0 10-16,-10 21 15,0 30-15,0 30 16,10 52-1,0-11-15,0-30 16,10 0-16,0-21 16,-10-20-16,0 0 15,0-10-15,0-10 16,-10-1-16,10 1 16,0-21-16,0-9 15,0-11-15</inkml:trace>
  <inkml:trace contextRef="#ctx0" brushRef="#br0" timeOffset="162683.26">12372 11224 0,'0'0'0,"0"0"15,10 0-15,10 0 16,30-20-16,9-10 16,11 9-16,19-9 15,20-1-15,1 11 16,-31 10-16,-19-1 16,-10 1-16,-1 10 15,-29 0 1</inkml:trace>
  <inkml:trace contextRef="#ctx0" brushRef="#br0" timeOffset="162921.94">12611 11693 0,'0'0'0,"0"0"15,10 0-15,29 10 16,31 0-16,29-10 16,-9 0-1,-51-10-15</inkml:trace>
  <inkml:trace contextRef="#ctx0" brushRef="#br0" timeOffset="163594.31">13485 12283 0,'0'0'0,"0"0"15,0 0-15,0 0 16,0 0 0,0 0-16,0 0 15,0 0-15,0 0 16,0 0-16,0 0 16,0-10-16,0 10 15,0 0-15,0 0 16,10-21-16,0 1 15,0 0 1,10-11-16,0-10 16,-1 1-16,1-1 15,0 10-15,-10 1 16,0 9-16,-10 1 16,0 10-16,0 0 15,0 0-15,-10-1 16,-10 1-16,-10 0 15,1 0 1,-1 10-16,0 10 16,10 0-16,0 0 15,10 21-15,0-1 16,0 1-16,20 0 16,0-1-16,20 11 15,0-21-15,0 0 16,0-9-1,29-1-15,11-10 16,-30 0-16</inkml:trace>
  <inkml:trace contextRef="#ctx0" brushRef="#br0" timeOffset="163922.75">14499 11855 0,'0'0'0,"0"0"16,0 0-16,0 0 15,0 0-15,0 0 16,-20 0 0,0 0-16,-10 0 15,0 11-15,0-1 16,1 0-16,-1-10 15,0 10-15,10 0 16,10 0-16,0 21 16,0 20-16,20 20 15,20-10-15,0-20 16,0 0 0,9-21-16,-9-20 15,-10-10-15</inkml:trace>
  <inkml:trace contextRef="#ctx0" brushRef="#br0" timeOffset="164417.41">14817 10756 0,'0'0'16,"0"0"-16,0 0 15,0 11-15,0-1 16,10 20-16,0 31 16,-1 31-1,11 10-15,10-1 16,-10 1-16,0 0 16,-10-11-16,0 1 15,0-11-15,0-9 16,-10-1-16,0 0 15,0-10-15,0-20 16,0-21 0,0 1-16,0-11 15,0-10-15,0 0 16,10-10-16,0-11 16,-1-19-16,11-1 15,0 0-15,0 0 16,0 11-16,10-1 15,-10 21-15,9 0 16,1 20 0,0 21-16,0 9 15,0 11-15,-10 10 16,-1 0-16,1 1 16,-10-1-16,-10-41 15</inkml:trace>
  <inkml:trace contextRef="#ctx0" brushRef="#br0" timeOffset="164912.97">16029 11754 0,'0'0'16,"0"0"-16,0 0 16,0 0-16,0 0 15,0 10-15,-10 0 16,-10 0-16,0 0 16,-19 21-16,-1-1 15,0 21 1,10 0-16,0-10 15,21 0-15,-1-1 16,0-19-16,10-1 16,10-20-16,0 0 15,19-20-15,1-1 16,0-19-16,10-11 16,-10 0-16,-11 10 15,1 11 1,-10 19-16,0 1 15,-10 0-15,0 10 16,0 10-16,0 0 16,0 31-16,0 20 15,10 21-15,0 19 16,0-9-16,20-1 16,-20-50-16</inkml:trace>
  <inkml:trace contextRef="#ctx0" brushRef="#br0" timeOffset="166195.31">16725 11825 0,'0'0'0,"0"0"16,0 0 0,0 0-16,0 0 15,0 0-15,0 0 16,0 0-16,0 0 16,0 0-16,0 0 15,0 0-15,0 10 16,0 0-16,0 0 15,0 1 1,0-1-16,0-10 16,0 0-16,0 10 15,0 0-15,0 0 16,0-10-16,0 0 16,0 0-16,0 0 15,0 0-15,0 0 16,0 0-16,0 0 15,0 0 1,0-30-16,-10-21 16,0-10-16,0-21 15,10-30-15,0-10 16,0 10-16,-10 0 16,0 21-16,0-11 15,10-10-15,-10 10 16,0 11-16,0 20 15,0 20 1,10 20-16,0 11 16,0 10-16,0-1 15,0 1-15,0 10 16,10 21-16,0 30 16,10 30-16,10 21 15,0 10-15,19 20 16,-9-10-1,0-20-15,-10-21 16,-1 11-16,11-11 16,-10-20-16,0-20 15,0 0-15,-1-1 16,1-19-16,0-1 16,0-10-16,0-10 15,0 0-15,-1-20 16,1-31-16,10-30 15,0-42 1,-20-19-16,-1 0 16,1-21-16,-20 0 15,0 41-15,0 20 16,0 31-16,0 20 16,0 20-16,0 21 15,0 0-15,0 0 16,0 10-1</inkml:trace>
  <inkml:trace contextRef="#ctx0" brushRef="#br0" timeOffset="166765.91">17917 11835 0,'0'0'0,"0"0"15,0 0-15,0 0 16,0-10-16,0-11 15,-10 1-15,-10 0 16,0-1-16,-19 11 16,-1 0-16,-10 10 15,1 10-15,-1 21 16,0-1 0,20 1-16,1-1 15,9 11-15,10 0 16,0-1-16,20-19 15,0-1-15,0 1 16,19-21-16,21-11 16,10-9-16,-1-11 15,-19 1-15,-10-1 16,-10 11 0,0 0-16,0 10 15,-10-1-15,-1 1 16,-9 0-16,0 10 15,0 0-15,0 0 16,10 10-16,0 0 16,10 21-16,10 20 15,10 0 1,-20-31-16</inkml:trace>
  <inkml:trace contextRef="#ctx0" brushRef="#br0" timeOffset="167108.28">18742 11631 0,'0'0'16,"0"0"-16,0 0 15,0 0-15,0 0 16,-10 0-16,-10 0 15,-20 11-15,1-1 16,-1 0-16,0 21 16,10-1-1,1-10-15,-1 11 16,10-1-16,10 11 16,0 20-16,0 10 15,20-9-15,0-22 16,10-9-16,10-11 15,-1-20-15,11 0 16,0-20-16,-20-1 16</inkml:trace>
  <inkml:trace contextRef="#ctx0" brushRef="#br0" timeOffset="167284.84">18861 11774 0,'0'0'15,"0"0"-15,0 0 16,0 10 0,0 0-16,10 21 15,0-1-15,0 21 16,10 10-16,0-20 16,-20-31-16</inkml:trace>
  <inkml:trace contextRef="#ctx0" brushRef="#br0" timeOffset="167454.26">19269 11163 0,'0'0'0,"0"0"15,0 0 1,0 11-16,0 19 15,-10-20-15</inkml:trace>
  <inkml:trace contextRef="#ctx0" brushRef="#br0" timeOffset="168108.94">19388 12110 0,'0'0'15,"0"0"-15,0 10 16,0 10-16,0 11 16,0-1-1,0 1-15,0-1 16,0-9-16,0-1 15,0-10-15,0-10 16,0 0-16,0 0 16,0 0-16,0-20 15,10-21-15,0 1 16,20-1 0,9-10-16,11 0 15,-10 21-15,-1-1 16,-19 11-16,0 9 15,0 1-15,-10 0 16,-10 0-16,0 10 16,0 0-16,10 10 15,0 0-15,-10 0 16,0 1 0,0-1-16,0-10 15,10 10-15,-10-10 16,0 0-16,10 0 15,0 0-15,0-20 16,19-1-16,1 1 16,0-11-16,0 11 15,0 10-15,-10 0 16,9 20 0,1 0-16,0 21 15,0-1-15,0 21 16,-1-10-16,-9-1 15,0-19-15,-10-1 16,0-10-16,-10-10 16</inkml:trace>
  <inkml:trace contextRef="#ctx0" brushRef="#br0" timeOffset="168327.9">20531 12069 0,'0'0'16,"0"10"-16,10 11 16,0-1-16,-1 0 15,-9 1-15,0-21 16,0 0-16,0 0 15</inkml:trace>
  <inkml:trace contextRef="#ctx0" brushRef="#br0" timeOffset="168486.41">20700 11408 0,'0'0'16,"0"0"-16,0 0 15,0 10 1,0 0-16,0 20 16,0-19-16</inkml:trace>
  <inkml:trace contextRef="#ctx0" brushRef="#br0" timeOffset="168931.29">20878 12130 0,'0'0'0,"0"0"16,0 0-16,0 0 16,10 10-1,0 0-15,20-10 16,0 0-16,0-10 15,-10-10-15,0 0 16,-1-1-16,1-9 16,0-1-16,-10 1 15,-10-1-15,0 1 16,0-11-16,-10 0 16,-10 0-1,10 11-15,-10 10 16,1 9-16,-1 1 15,0 20-15,0 1 16,0 29-16,0 11 16,10 10-16,20 0 15,0 0-15,20-20 16,0 0 0,0-21-16,-1-10 15,1-10-15,-10 0 16</inkml:trace>
  <inkml:trace contextRef="#ctx0" brushRef="#br0" timeOffset="169359.61">21564 12018 0,'0'0'0,"0"10"15,0 1-15,0 19 16,0 1-16,0-1 16,0-10-1,0-9-15,0-1 16,0-10-16,0 0 16,10 0-16,0-21 15,10-19-15,10-11 16,9-20-16,1-1 15,-10 22-15,0 9 16,-10 10 0,0 1-16,-1 20 15,1-1-15,0 22 16,10 29-16,-10 21 16,0 11-16,-20-11 15,10-10-15,-10-11 16,0-19-16,0-11 15,0-10-15,0 0 16,0 0-16,0 0 16</inkml:trace>
  <inkml:trace contextRef="#ctx0" brushRef="#br0" timeOffset="169601.43">22160 10502 0,'0'0'16,"0"10"-16,0 41 15,0 51-15,10 30 16,0 21-16,0 40 16,-10 11-16,0-21 15,0-51-15,0-20 16,0-20-16,-10-11 15,10-30-15,-10-10 16,0-21 0</inkml:trace>
  <inkml:trace contextRef="#ctx0" brushRef="#br0" timeOffset="169852.9">21703 11306 0,'0'0'0,"0"0"15,0 0-15,0 0 16,10 10-16,20 0 16,10 0-16,29 11 15,-9-21-15,0 0 16,-11 0-1,1-10-15,0-11 16,9 11-16,-29 0 16</inkml:trace>
  <inkml:trace contextRef="#ctx0" brushRef="#br0" timeOffset="170374.48">22886 11743 0,'0'0'16,"0"0"-16,0 0 15,0 0-15,0 0 16,0 0-16,0 0 16,0 0-16,0-10 15,0-10-15,-20 0 16,0-1-16,0 1 16,-10 10-1,1-1-15,-1 1 16,0 20-16,-10 11 15,10 9-15,1 1 16,-1 10-16,20-1 16,0 1-16,0-21 15,10 1-15,10-11 16,0-10 0,10 0-16,10-20 15,19-11-15,1-10 16,-10-10-16,-20 21 15,-1-1-15,-19 1 16,0 9-16,-19 11 16,-11 0-16,0 10 15</inkml:trace>
  <inkml:trace contextRef="#ctx0" brushRef="#br0" timeOffset="172837.62">23234 12161 0,'0'0'16,"0"0"-16,0 0 15,0 0-15,0 0 16,0 10-16,0 10 16,0 41-16,0 10 15,0 21 1,0-21-16,0-20 15,0-20-15,0-21 16</inkml:trace>
  <inkml:trace contextRef="#ctx0" brushRef="#br0" timeOffset="174078.71">6271 12954 0,'0'0'15,"0"0"-15,0 0 16,0 0-16,0 0 15,0 0-15,0 0 16,0 0 0,9 11-16,1 39 15,0 22-15,10 19 16,10 31-16,-10 21 16,0-11-16,0-30 15,-1 0-15,1-1 16,-10-9-16,-10-21 15,0-10 1,0-20-16,0-21 16,0 1-16,0-1 15,0-10-15,0-10 16,0 0-16,0-10 16,0-20-16,-20-21 15,10-21-15,-9-9 16,-1-11-16,0-9 15,0 9 1,10 1-16,0 9 16,0 11-16,0 10 15,10-10-15,10-1 16,0 1-16,10 20 16,0 0-16,10 11 15,-1 9-15,-9 1 16,10 9-16,20-9 15,19 20 1,1-1-16,0 22 16,-11 9-16,1 10 15,-11 31-15,-9 11 16,0-11-16,-20 10 16,0 21-16,-20 9 15,0 1-15,-10-10 16,-20 9-16,-20 1 15,-19-10 1,9-21-16,10-30 16,11-21-16,9 0 15,0-20-15,0 0 16,-10-30-16,-9-11 16,-1-30-16,0-10 15,21 20-15,9 20 16,10 10-16,0 21 15</inkml:trace>
  <inkml:trace contextRef="#ctx0" brushRef="#br0" timeOffset="174582.16">7701 14084 0,'0'0'16,"0"0"-16,0 0 15,0 0-15,0 0 16,0 0-16,0-20 15,0-1-15,10 1 16,-10-21-16,0 1 16,0-11-16,0 0 15,-19 0 1,-1 0-16,-10 0 16,0 21-16,10-1 15,0 21-15,0 0 16,-19 0-16,-1 20 15,0 0-15,10 20 16,1 1-16,9-1 16,10 11-16,0 0 15,20 0-15,10-1 16,9 1 0,11-10-16,20-1 15,19-10-15,11-20 16,-11 0-16,-19 0 15,-30 0-15</inkml:trace>
  <inkml:trace contextRef="#ctx0" brushRef="#br0" timeOffset="175328.92">8397 13819 0,'0'0'16,"0"0"-16,0 0 15,0 0-15,0 0 16,0 0 0,0 0-16,0 21 15,-10 19-15,10 42 16,10 20-16,0-1 16,0 22-16,0 9 15,0-20-15,0-31 16,-10-10-16,0-20 15,0-20 1,0-11-16,0 0 16,0-9-16,0-11 15,0 0-15,0 0 16,0-21-16,0-50 16,-10-51-16,10-41 15,-10-40-15,10 30 16,10 61-16,-10 40 15,10 22 1,0-1-16,0 20 16,0 11-16,0 10 15,9-1-15,11 1 16,20 20-16,0 1 16,-11 9-16,1 0 15,0 1-15,-20 9 16,0 1-1,-1 9-15,-19 1 16,0 0-16,0 0 16,-19-11-16,-1 1 15,-10-11-15,-10 0 16,10 1-16,1-21 16,-1 0-16,0-21 15,10 1-15,10 0 16,0-1-1,0 11-15</inkml:trace>
  <inkml:trace contextRef="#ctx0" brushRef="#br0" timeOffset="176159.28">9858 13962 0,'0'0'0,"0"0"15,0 0-15,0-10 16,0 0 0,0-1-16,-10-9 15,-10 0-15,-20-1 16,-19 11-16,-1 0 15,10 0-15,1 20 16,19 0-16,0 0 16,10 0-16,0 1 15,0 19-15,11 1 16,-1 9-16,10 1 16,10-10-1,9-11-15,11 0 16,20 1-16,10-11 15,-1-10-15,-9-20 16,-10-11-16,-1-10 16,1 11-16,-10-1 15,-10 11-15,0 10 16,-10 0 0,9-1-16,11 22 15,0 19-15,0 1 16,10 9-16,-1 1 15,-9-21-15,0 1 16,0-1-16,10 0 16,9-20-16,1 0 15,0-20-15,-11 10 16,-9 0 0,0 0-16,-10-1 15,0 11-15,-10 0 16,-10 0-16,10 0 15,-10 0-15,10 11 16,0-1-16,-1 0 16,1 0-16,10 0 15,-10 0 1,10 1-16,-10-1 16,0 0-16,0 0 15,0-10-15,0 0 16,-10 0-16,0 0 15,0 0-15,0 0 16,0 0-16,10-30 16,0-31-16,-10-62 15,10-39 1,0 9-16,-1 41 16,-9 71-16</inkml:trace>
  <inkml:trace contextRef="#ctx0" brushRef="#br0" timeOffset="176673.36">11170 12334 0,'0'0'0,"0"0"16,0 0 0,0 10-16,10 20 15,0 72-15,9 91 16,-9 62-16,10 40 15,0-41-15,0-60 16,-10-31-16,10-41 16,-10-21-16,0-9 15,0-31 1,0-10-16,-10-20 16,0-21-16,0-10 15,0 0-15</inkml:trace>
  <inkml:trace contextRef="#ctx0" brushRef="#br0" timeOffset="176860.9">6877 13412 0,'4034'0'0,"-4034"0"15,20 11-15,20-1 16,29 0-16,1 0 15,0 0-15,29 11 16,10 9 0,-59-20-16</inkml:trace>
  <inkml:trace contextRef="#ctx0" brushRef="#br0" timeOffset="177346.84">11994 13830 0,'0'0'16,"0"0"-16,0 0 15,0 0-15,-19 0 16,-11-11-16,0 1 16,0 10-16,0 10 15,1 1-15,-11 19 16,10 11-16,0 0 16,20-1-1,0-9-15,0-1 16,10-9-16,0-1 15,10-10-15,0 0 16,0 1-16,20-11 16,0 0-16,19-21 15,-9 11-15,0 0 16,0 0-16,-1-1 16,-9 22-1,0-1-15,0 10 16,-10 11-16,0-11 15,0 0-15,-1 1 16,-19-11-16</inkml:trace>
  <inkml:trace contextRef="#ctx0" brushRef="#br0" timeOffset="178242.3">12650 13982 0,'0'0'0,"0"0"16,0 0 0,0 0-16,0 0 15,0 10-15,0 11 16,0 9-16,0-9 15,0-1-15,0 0 16,0-9-16,0-1 16,0-10-16,0 0 15,0 0 1,0 0-16,0-21 16,10 1-16,-10 0 15,10-1-15,-10 1 16,0 10-16,0 0 15,0-1-15,0 1 16,0 0-16,0 10 16,0 0-16,0 0 15,10 10 1,0 0-16,0 11 16,0-1-16,0 0 15,-10-9-15,0-1 16,0 0-16,10 0 15,-10-10-15,10 0 16,0 0-16,19-10 16,1-10-16,0-1 15,20 1 1,-10-11-16,-1 11 16,-9 10-16,-10 0 15,10 20-15,0 10 16,-1 11-16,11 9 15,0 1-15,0-10 16,-1-1-16,11-9 16,0-1-16,-10-10 15,-1-10 1,1 0-16,-10 0 16,0-20-16,-1-11 15,-9-20-15,0-10 16,0-10-16,-20 0 15,0 20-15,0 0 16,0 31-16,0 10 16,-10-1-16,-10 22 15,0-1 1,-9 20-16,9 21 16,10 20-16,0 11 15,20-1-15,0 1 16,20-1-16,-1-20 15,1 0-15,0-20 16,20-11-16,-11-20 16,-19-10-16</inkml:trace>
  <inkml:trace contextRef="#ctx0" brushRef="#br0" timeOffset="178923.18">14161 13982 0,'0'0'15,"0"0"-15,0 0 16,0 0-16,0 0 16,0 0-1,0 0-15,0 0 16,0 0-16,0 0 15,0 0-15,0 21 16,0 9-16,-10 11 16,10 10-16,0 0 15,0 10-15,0-21 16,0 1 0,0-21-16,0-9 15,0-11-15,0 0 16,0 0-16,10-11 15,0-19-15,10-21 16,9-20-16,1 0 16,0 20-16,0 10 15,0 10-15,-1 1 16,1 10-16,0 9 16,-10 1-1,0 0-15,0 10 16,0 10-16,-1 0 15,1 11-15,10 9 16,-10 11-16,0 10 16,0 0-16,-10 0 15,0 10-15,0 0 16,0 0 0,-1-21-16,-9-19 15,0-11-15</inkml:trace>
  <inkml:trace contextRef="#ctx0" brushRef="#br0" timeOffset="179198.9">15274 12731 0,'0'0'0,"0"0"15,0 10-15,0 20 16,0 62-16,10 71 16,-10 40-16,10 11 15,10 10-15,-1-21 16,1-50 0,-10-51-16,-10-31 15,0-20-15,0-21 16,0-19-16,0-11 15</inkml:trace>
  <inkml:trace contextRef="#ctx0" brushRef="#br0" timeOffset="179398.93">14946 13718 0,'0'0'15,"0"0"-15,10 0 16,0 0-16,29 0 16,31 0-16,19 0 15,-9 0 1,-30 0-16,-30 0 16</inkml:trace>
  <inkml:trace contextRef="#ctx0" brushRef="#br0" timeOffset="179852.23">16138 14186 0,'0'0'0,"0"0"16,0 0-16,0 0 15,0 0-15,-10-10 16,-9-11 0,-1 1-16,0-11 15,0 11-15,0 10 16,0 0-16,-10-1 16,-9 11-16,9 11 15,0 19-15,0 21 16,20 20-1,10 1-15,10-22 16,0-9-16,10 0 16,0-21-16,-10-10 15,20-10-15,9-20 16,11-11-16,-10 1 16,0-1-16,-21 11 15,1 10-15,-20-10 16,0-1-16,-20 1 15,1-1 1,-11-9-16,10 10 16</inkml:trace>
  <inkml:trace contextRef="#ctx0" brushRef="#br0" timeOffset="-187696.83">23492 14715 0,'0'0'16,"0"0"-16,0 0 15,0 0-15,0 0 16,0 0-16,0 0 16,0 0-1,0 0-15,0 0 16,0 0-16,0 0 15,0 0-15,0 0 16,0 0-16,0 0 16,0 0-16,0 0 15,0 0-15,0 0 16,0 0 0,0 0-16,0 0 15,0 0-15,0 0 16,0 0-16,0 0 15,0 0-15,0 0 16,0 0-16,0 0 16,0 0-16,0 0 15,0 0-15,0 0 16,0 0-16,0 0 16,0 0-1,0 0-15,0 0 16,0 0-16,0 0 15,0 0-15,0 0 16,0 0-16,0 0 16,0 0-16,0 0 15,0 0 1,0 0-16,0 0 16,0 0-16,0 0 15,0 0-15</inkml:trace>
  <inkml:trace contextRef="#ctx0" brushRef="#br0" timeOffset="-185651.48">23999 15682 0,'0'0'0,"0"0"16,0 0-16,0 0 16,0 0-16,0 0 15,0 0-15,0 0 16,0 0-16,0 0 16,0 0-16,0 0 15,0 0-15,0 0 16,0 0-1,0 0-15,0 0 16,0 0-16,0 0 16,0 0-16,0 0 15,0 0-15,0 0 16,0 0-16,0 0 16,0 0-16,0 0 15,0 0-15,0 0 16,-10 0-1,0 0-15,-10-21 16,-10-9-16,0-21 16,-9 0-16,-1-10 15,0 0-15,-9-10 16,9-11-16,10 1 16,0 10-16,-10-11 15,-9-20-15,-11-60 16,-9-11-1,19 10-15,10 20 16,10 21-16,0 10 16,21 21-16,-1-11 15,10 10-15,10 1 16,9-21-16,21-51 16,20-10-16,-1 31 15,-9 9 1,-10 1-16,-10 30 15,-10 41-15,-11 31 16,1-1-16,0 21 16,-10 0-16,0 0 15,0-1-15,0 1 16,0 10-16,0 0 16,0 0-16,0 0 15,0 0 1,0 0-16,0 0 15,0 0-15,0 0 16,0 0-16</inkml:trace>
  <inkml:trace contextRef="#ctx0" brushRef="#br0" timeOffset="-185000.79">24029 13361 0,'0'0'0,"0"0"15,0 0-15,0 0 16,0 0-16,0 0 16,0 0-16,0 0 15,0 0-15,0 11 16,0-1-16,0 20 15,-20 31-15,10 11 16,-10 19 0,0 11-16,10 10 15,0-10-15,0-31 16,10-20-16,10-10 16,-10-21-16,10 0 15,0 1-15,0-1 16,0 0-16,0 1 15,0 9 1,20-9-16,19-1 16,1 0-16,20 1 15,-11-11-15,1-10 16,-20 0-16,-11 0 16,1 0-16,0 0 15,0-10-15,10-1 16,-1 1-16,-9 0 15,0 0 1,-10 0-16,0-11 16,-10 1-16,-10 10 15</inkml:trace>
  <inkml:trace contextRef="#ctx0" brushRef="#br0" timeOffset="-184715.85">24019 13504 0,'0'0'0,"0"0"16,0 0-1,0 0-15,0 0 16,0 0-16,10 0 15,10 0-15,39 0 16,31-10-16,9-11 16,-39 1-16,9 0 15,11-1-15,-1 1 16,-19 0-16,-30 9 16</inkml:trace>
  <inkml:trace contextRef="#ctx0" brushRef="#br0" timeOffset="-184503.75">23919 13789 0,'0'0'0,"10"0"16,0 0-16,20 10 15,10 0-15,39-10 16,11 0-16,-21-20 16,-39 10-1</inkml:trace>
  <inkml:trace contextRef="#ctx0" brushRef="#br0" timeOffset="-184080.82">25062 12710 0,'0'0'15,"0"0"-15,0 0 16,0 0-16,0 0 16,10 10-16,0 1 15,20-1-15,0 10 16,9 0-16,1 11 16,0-1-1,0 21-15,-11 31 16,1 40-16,-20 20 15,-10 21-15,-20 0 16,-19-21-16,-1 1 16,-10-1-16,10-30 15,-9 0-15,-11 31 16,0 9-16,-29-19 16,29-62-1</inkml:trace>
  <inkml:trace contextRef="#ctx0" brushRef="#br0" timeOffset="-158527.33">2524 15733 0,'0'0'16,"0"0"-16,0 0 16,0 0-16,0 0 15,10-11-15,10-19 16,30-41-16,9-1 15,11-9 1,-30 40-16</inkml:trace>
  <inkml:trace contextRef="#ctx0" brushRef="#br0" timeOffset="-134767.56">1520 14705 0,'0'0'0,"0"0"16,0 0-16,0 0 16,0 0-16,-10 0 15,-9 0-15,-1 10 16,0 0-16,0 0 15,-20 0 1,-19 1-16,-11 19 16,0 11-16,-9 20 15,9 10-15,11 11 16,-11 9-16,-9 11 16,9 20-16,1 0 15,19-30-15,0-11 16,20-10-16,20-10 15,1 0 1,18 1-16,1-12 16,20 1-16,10-10 15,10 0-15,9-1 16,1-9-16,19-1 16,1-9-16,9-1 15,1 1-15,-21-11 16,11-10-1,9 0-15,11 0 16,-11 0-16,-19-10 16,-11-11-16,-9 1 15,20-21-15,-11 0 16,-19-9-16,-10 19 16,-10 0-16,-1 11 15,-19 0-15,0-11 16,-19-9-1,-1 9-15,0 0 16,0-9-16,-20-1 16,0 0-16,-9 11 15,-11-1-15,1 1 16,-11 20-16,20-1 16,1 11-16,-11 0 15,10 0-15,1 0 16,9 0-1,-10-10-15,0 0 16,11 0-16,19 0 16</inkml:trace>
  <inkml:trace contextRef="#ctx0" brushRef="#br0" timeOffset="-132655.84">2842 16119 0,'0'0'0,"0"0"16,0 0-16,0 0 16,0 0-16,0 0 15,0 0-15,10 0 16,10 0 0,10-10-16,19 0 15,1 0-15,0 10 16,-10-10-16,-1-1 15,-19 1-15,-10 0 16</inkml:trace>
  <inkml:trace contextRef="#ctx0" brushRef="#br0" timeOffset="-132434.84">2623 15600 0,'0'0'0,"0"0"15,0 0-15,0 0 16,20 0-16,20 0 16,40-20-16,39 10 15,0 10-15,-59 0 16</inkml:trace>
  <inkml:trace contextRef="#ctx0" brushRef="#br0" timeOffset="-129468.83">4551 15000 0,'0'0'0,"0"0"16,0 0-16,0 0 16,0 0-16,0 0 15,0 0-15,0 0 16,0 10-16,0 10 15,0 11-15,0 20 16,0 0 0,0 40-16,0 42 15,0-1-15,0 0 16,0 31-16,0-10 16,-10-41-16,0-11 15,1-9-15,9-11 16,0-9-16,-10-22 15,10-9 1,0 0-16,0-11 16,0-9-16,0-1 15,0 0-15,0-20 16,0 11-16,-10-11 16</inkml:trace>
  <inkml:trace contextRef="#ctx0" brushRef="#br0" timeOffset="-129090.83">4204 15051 0,'0'0'15,"0"0"-15,0 0 16,0 0-16,9 0 16,11 0-1,30-10-15,10-1 16,9 1-16,11 0 15,-11 0-15,21 10 16,-11 0-16,11 0 16,-11 0-16,-19 0 15,-20 0-15,-1 0 16,-19 10-16,-10-10 16</inkml:trace>
  <inkml:trace contextRef="#ctx0" brushRef="#br0" timeOffset="-128796.33">4223 15773 0,'0'0'15,"0"0"-15,0 0 16,10 0 0,10 0-16,20 0 15,30 10-15,-1 1 16,-9-11-16,19 10 16,11 0-16,19-10 15,-20 0-15,-9 10 16,-11 0-16,-29-10 15</inkml:trace>
  <inkml:trace contextRef="#ctx0" brushRef="#br0" timeOffset="-126483.14">5982 16577 0,'0'0'0,"0"0"15,0 0-15,0 0 16,0 0-16,0 0 15,0 0 1,0 0-16,0 0 16,0 0-16,0 0 15,0 0-15,0 0 16,0 0-16,0 0 16,0 0-16,0 0 15,0-20-15,0-1 16,0-29-1,0-1-15,0-10 16,0 10-16,10 0 16,-10 0-16,10 10 15,0-10-15,-10 11 16,10-1-16,-10 10 16,0 11-16,0 10 15,0 0-15,0 0 16,0-1-1,0 11-15,0 0 16,0 0-16,0 0 16,0 0-16,10 11 15,0 9-15,10 10 16,10 1-16,-1 10 16,21-1-16,0 1 15,0 0-15,-1 0 16,-9-11-1,0-10-15,-1 1 16,-9-1-16,0 11 16,20-1-16,-1 1 15,-9-11-15,0 0 16,10 1-16,-11-1 16,1 0-16,0-9 15,-10-11 1,-10 0-16,-1 0 15,1 0-15,-10 0 16,10-21-16,0 1 16,0 0-16,0-21 15,0 0-15,-1-20 16,1 0-16,0 0 16,0-10-16,-10 20 15,0 0-15,0 10 16,0 11-1,-10-1-15,10 11 16,-10 10-16,0 0 16,0-1-16,0 1 15,0 0-15,0 10 16,0 0-16,0 0 16,0 0-16,0 0 15,0 0 1,0 0-16,0 0 15,-10-10-15,-10 10 16,0 0-16,0 0 16,-29 10-16,-21 0 15,-19 21-15,-1 9 16,11 1-16,9 10 16,-19 10-16,-11 0 15,1 0 1,19-20-16,21 10 15,9-11-15,0 1 16,1-20-16,19-1 16,0-10-16,10 0 15,0-10-15,10 0 16</inkml:trace>
  <inkml:trace contextRef="#ctx0" brushRef="#br0" timeOffset="-121129.84">7562 16475 0,'0'0'16,"0"0"-16,0 0 15,0 0-15,0 0 16,0 0-16,0 0 15,0 0-15,0 0 16,0 0-16,0 11 16,0 9-16,-10 10 15,0 1 1,10 10-16,0-1 16,0 1-16,0 0 15,0-21-15,0 1 16,0-1-16,0-10 15,0 0-15,0-10 16,0 0-16,0 0 16,0 0-1,0 0-15,0 0 16,0 0-16,0-20 16,0 0-16,10-21 15,0 0-15,20-20 16,0 10-16,0 0 15,10 11-15,-1 9 16,1 1-16,0 19 16,-10 1-1,-1 0-15,1 20 16,-10 0-16,10 1 16,-10 19-16,0 1 15,0-1-15,-1-10 16,-9 1-16,0-1 15,-10 1-15,0-11 16,0 0-16,0 0 16,0-10-1</inkml:trace>
  <inkml:trace contextRef="#ctx0" brushRef="#br0" timeOffset="-120667.59">8457 16374 0,'0'0'0,"0"0"16,0 0-16,0 0 15,0 0-15,0 10 16,0 0-16,0 21 16,0 19-16,0 1 15,0 0-15,0-10 16,0 0-1,0-11-15,0-10 16,0 1-16,0-1 16,0-10-16,0 1 15,0-11-15,10 0 16,0 0-16,9-21 16,1 1-16,0-1 15,0-19 1,-10-11-16,-10 0 15,0 31-15</inkml:trace>
  <inkml:trace contextRef="#ctx0" brushRef="#br0" timeOffset="-119567.83">9013 16516 0,'0'0'0,"0"0"15,0 0-15,0 0 16,0 0-16,0 0 16,0 0-16,0 0 15,0 10-15,0 11 16,0 9-16,0 11 15,0 10-15,0 0 16,0 0 0,0-11-16,0 1 15,0-21-15,0-10 16,0 1-16,0-11 16,0 0-16,0 0 15,0-21-15,0-19 16,10-1-16,0-20 15,0 0 1,20-10-16,0 20 16,-1 10-16,1 10 15,-10 11-15,0 10 16,0 0-16,0 10 16,-10 10-16,0 0 15,0 21-15,9-11 16,-9 10-16,0-9 15,0-1 1,-10 1-16,0-1 16,0 0-16,10-10 15,-10 1-15,0-11 16,0 0-16,10 0 16,0 0-16,20-21 15,0-9-15,9-1 16,11-10-16,0 11 15,0-1 1,-1 11-16,-9 10 16,0 0-16,-10 20 15,-1 10-15,11 1 16,0-1-16,10 10 16,-11 1-16,1 0 15,0-11-15,-10 0 16,9 1-1,-9-1-15,-10-20 16,0 0-16,0-10 16,10-21-16,-1-30 15,1-20-15,-10-11 16,-10 21-16,-10 10 16,0 20-16,0 11 15,0 9-15,-10 11 16,0 0-1,0 20-15,-10 0 16,0 21-16,1 20 16,9 20-16,20 21 15,9 9-15,1 1 16,0-10-16,0-21 16,-10-30-16,20-21 15,-20-10-15</inkml:trace>
  <inkml:trace contextRef="#ctx0" brushRef="#br0" timeOffset="-119053.84">10593 16750 0,'0'0'16,"0"0"0,0 0-16,0 10 15,0 11-15,0-1 16,0 0-16,0 1 16,0-11-16,0 0 15,0-10-15,0 0 16,0 0-16,0 0 15,0 0-15,0 0 16,10-30-16,0-21 16,20-41-1,0-30-15,0 0 16,9 0-16,-19 20 16,0 21-16,10 30 15,0 20-15,0 11 16,-21 10-16</inkml:trace>
  <inkml:trace contextRef="#ctx0" brushRef="#br0" timeOffset="-118625.14">11587 16272 0,'0'0'0,"0"0"16,0 0-16,0 0 15,0 0-15,0 0 16,-10 0-16,-30 10 16,1 0-16,-1 0 15,10 11 1,-10 9-16,10 11 15,1 10-15,9-10 16,10 9-16,0-9 16,10 0-16,10-11 15,0-9-15,0-1 16,20-20-16,-1-10 16,11-10-1,0-1-15,-20 1 16,0-11-16,-1-9 15,-19-1-15,-9 0 16,-11 11-16,-10-1 16,0 21-16,10 0 15</inkml:trace>
  <inkml:trace contextRef="#ctx0" brushRef="#br0" timeOffset="-117366.35">12233 16842 0,'0'0'16,"0"0"-16,0 0 15,0 0-15,0 0 16,0-10-16,10-11 16,0 1-16,0 0 15,20-21-15,-11 0 16,1 0-16,0-9 16,-10 9-1,-10 10-15,0 1 16,0 9-16,-10 1 15,0 0-15,0-1 16,-10 11-16,1 0 16,-1 0-16,-10 0 15,-10 20-15,0 0 16,1 21-16,-1-1 16,10 11-16,20-1 15,0 1 1,20 0-16,10 0 15,10-1-15,0 1 16,19 0-16,11-1 16,10-19-16,9-11 15,-49-10-15</inkml:trace>
  <inkml:trace contextRef="#ctx0" brushRef="#br0" timeOffset="-115605.48">12183 15346 0,'0'0'0,"0"0"15,0 0-15,0 0 16,0 0 0,0 0-16,0 0 15,0 0-15,0 0 16,0 0-16,0 0 15,0 10-15,0 31 16,-10 30-16,0 21 16,0 9-1,-9 32-15,9-1 16,0-30-16,0-21 16,0-20-16,0-10 15,10-10-15,0-21 16,0 11-16,10-1 15,0 1-15,0-1 16,0 1-16,10-11 16,-1 0-16,11 1 15,0-1 1,20 0-16,-1 1 16,1-11-16,-10 0 15,0 0-15,-1-10 16,1 0-16,-20 0 15,0 0-15,-10 0 16,0 0-16,-10 0 16,0 0-16,0 0 15,0 0 1,0 0-16</inkml:trace>
  <inkml:trace contextRef="#ctx0" brushRef="#br0" timeOffset="-115326.84">12014 16252 0,'0'0'0,"0"0"15,0 0 1,0 0-16,10 0 16,10 0-16,10-11 15,0 1-15,19-10 16,21-1-16,10 1 16,-1 0-16,-39 10 15</inkml:trace>
  <inkml:trace contextRef="#ctx0" brushRef="#br0" timeOffset="-115057.84">12233 15305 0,'0'0'0,"0"0"16,0 0-16,0 0 15,0 0-15,10 0 16,10 0 0,39 0-16,31-10 15,-21 0-15,1 0 16,-40-1-16</inkml:trace>
  <inkml:trace contextRef="#ctx0" brushRef="#br0" timeOffset="-114190.31">12899 16475 0,'0'0'0,"0"0"16,0 0-1,0 0-15,0 0 16,10 11-16,-10 9 15,0 10-15,0 11 16,0-10-16,0-11 16,0 0-16,0-9 15,0-1-15,0 0 16,0-10-16,0 0 16,0 0-1,10-10-15,0-21 16,-1-20-16,21-10 15,0 0-15,0 10 16,-10 21-16,0-1 16,0 1-16,-1 20 15,-9-1-15,0 1 16,10 10 0,0 0-16,-10 10 15,10 1-15,0-1 16,-10 10-16,0 0 15,0-9-15,-1-1 16,-9 0-16,10 0 16,-10-10-16,10 0 15,0 0-15,0 0 16,20-20-16,0-1 16,10 1-1,-1-10-15,-9 9 16,0 1-16,-10 10 15,0 0-15,-10 10 16,0 10-16,9 10 16,1 31-16,0 20 15,0-10-15,-10-10 16,0 10 0,-10-10-16,0-10 15,10 10-15,-10-31 16</inkml:trace>
  <inkml:trace contextRef="#ctx0" brushRef="#br0" timeOffset="-113485.8">14042 16516 0,'0'0'15,"0"0"-15,0 0 16,0 0-16,9 20 16,1 21-16,-10 10 15,10 20-15,-10 31 16,0-21-16,0 1 15,0-1-15,0-9 16,0-11 0,0 0-16,-10-21 15,10-19-15,0-1 16,0-10-16,0-10 16,0 0-16,0 0 15,0 0-15,0-10 16,0-20-16,-10-21 15,1-41-15,18-40 16,1-1 0,10-19-16,0 30 15,-10 50-15,0 1 16,0 20-16,0 21 16,0-1-16,0 1 15,20 9-15,-1-9 16,11 10-16,0 9 15,-10 1 1,0 20-16,-11 1 16,1-1-16,-10 20 15,-10 21-15,-10 20 16,-10 1-16,-19-1 16,-11-10-16,10-10 15,10-11-15,1-19 16,-1-1-16,20-20 15,0 0 1,0-20-16,0-21 16,0-20-16,30-41 15,20-61-15,29-172 16</inkml:trace>
  <inkml:trace contextRef="#ctx0" brushRef="#br0" timeOffset="-113234.78">14697 15051 0,'0'0'0,"0"0"15,0 0-15,0 0 16,0 0-16,0 20 16,0 31-16,-10 10 15,10 10-15,-9 41 16,-1 0-1,0-10-15,0 0 16,0-21-16,20 11 16,0-11-16,0 0 15,0 21-15,-1-51 16</inkml:trace>
  <inkml:trace contextRef="#ctx0" brushRef="#br0" timeOffset="-112748.34">15015 16536 0,'0'0'0,"0"0"15,0 0-15,0 0 16,0 0-16,10 11 16,0-1-16,0-10 15,0 10-15,0-10 16,0 0-16,20 0 16,-10 0-1,0-10-15,-1-11 16,1 1-16,0 0 15,-10-21-15,-10 0 16,0 1-16,0 9 16,-10 1-16,0 9 15,0 11-15,0 0 16,-9 0-16,9 0 16,-10 20-1,0 0-15,0 20 16,10 11-16,0 10 15,0 0-15,10 10 16,10 0-16,10-10 16,20 0-16,-10-31 15</inkml:trace>
  <inkml:trace contextRef="#ctx0" brushRef="#br0" timeOffset="-112244.84">15940 16384 0,'0'0'16,"0"0"-16,0 0 16,0 0-16,0 0 15,-20 0-15,0 0 16,-10 0-16,-10 0 15,1 10-15,9 0 16,0 0 0,0 1-16,10-1 15,0 10-15,10 0 16,0 1-16,1 9 16,-1 11-16,10-21 15,10 1-15,-1-1 16,21-20-16,0 0 15,0 0-15,0-10 16,0-10 0,-1-1-16,-9 1 15,0 10-15,0-1 16,-10 1-16,0 0 16,-10 0-16,10 20 15,0 10-15,0 11 16,0 0-16,0 9 15,-1 1-15,1-21 16,0 1 0,0-11-16,20-10 15,-20-10-15</inkml:trace>
  <inkml:trace contextRef="#ctx0" brushRef="#br0" timeOffset="-111692.83">16735 16394 0,'0'0'0,"0"0"16,0 0-16,0 0 16,0 10-16,-10 0 15,-10-10-15,0 0 16,-10 11-16,0-1 15,0 0 1,1 0-16,9 0 16,-10 11-16,0-1 15,10 0-15,10 1 16,0-1-16,10 0 16,0 1-16,0-1 15,10-20-15,0 0 16,20-20-16,20-31 15,29-51 1,11-40-16,-21-21 16,-9-10-16,-20 0 15,-11 10-15,-19 20 16,-10-9-16,0-1 16,0 51-16,-10 41 15,10 31-15,0-1 16,0 21-1,0 0-15,0 0 16,0 10-16,0 0 16,0 30-16,-9 31 15,9 31-15,9 71 16,1 30-16,0 31 16,20-20-16,-10-11 15,20 153-15</inkml:trace>
  <inkml:trace contextRef="#ctx0" brushRef="#br0" timeOffset="-111198.33">17579 16414 0,'0'0'0,"0"0"15,0 0-15,0 0 16,0 0-16,0 0 15,0 0-15,-20 0 16,1 0-16,-21 11 16,0-1-16,0 0 15,-9 10-15,9-10 16,0 21 0,10-1-16,20-9 15,0-1-15,0 1 16,20-11-16,10 0 15,10-10-15,10-10 16,0-11-16,-1 1 16,1 0-16,-20-1 15,0-9-15,-10-1 16,-10 11 0,0 0-16,-20-1 15,10 11-15</inkml:trace>
  <inkml:trace contextRef="#ctx0" brushRef="#br0" timeOffset="-110532.83">18364 16587 0,'0'0'16,"0"0"-16,0 0 16,0 0-16,0 0 15,0 0-15,0 0 16,10 0-16,20 0 16,0 0-16,10 0 15,-1 0-15,1-10 16,-20-10-1,0-1-15,-10 11 16</inkml:trace>
  <inkml:trace contextRef="#ctx0" brushRef="#br0" timeOffset="-110399.84">18344 16160 0,'0'0'0,"0"0"15,0 0 1,0 0-16,10 10 15,30 0-15,40-10 16,-31-10-16</inkml:trace>
  <inkml:trace contextRef="#ctx0" brushRef="#br0" timeOffset="-108559.31">19507 15346 0,'0'0'0,"0"0"16,0 0-16,0 10 16,0 21-16,10 9 15,0 21-15,0 21 16,0 30-1,0 0-15,-10-21 16,10 11-16,-10-10 16,0-11-16,0-10 15,0-20-15,0-10 16,0-21-16,0 0 16,0-9-16,0-1 15,0-10-15,0 0 16,0 0-1,10 10-15,0 0 16,0-10-16,-1 10 16,11 1-16,0-11 15,10 0-15,0 0 16,0 10-16,-1 0 16,1-10-16,0 0 15,-10 0 1,-20 0-16</inkml:trace>
  <inkml:trace contextRef="#ctx0" brushRef="#br0" timeOffset="-108315.29">19308 15315 0,'0'0'16,"0"0"-16,0 0 15,20 0-15,30-10 16,39-10 0,1-1-16,-21 11 15,21 0-15,-50 0 16</inkml:trace>
  <inkml:trace contextRef="#ctx0" brushRef="#br0" timeOffset="-108035.86">19587 15977 0,'0'0'16,"0"0"-16,10 0 15,9 0-15,11-10 16,0-1-16,10 11 15,-20 0-15</inkml:trace>
  <inkml:trace contextRef="#ctx0" brushRef="#br0" timeOffset="-107390.83">20392 16486 0,'0'0'0,"0"0"0,0 0 15,0 0 1,0 0-16,0 0 15,0 0-15,0 0 16,0 0-16,0 10 16,0 0-16,0-10 15,0 0-15,0 0 16,0 0-16,0 0 16,0 0-1,0 0-15,9-10 16,1-11-16,20-19 15,0-1-15,10-10 16,0 10-16,-1 11 16,-19 10-16,0 9 15,0 1-15,-10 0 16,0 20-16,0 0 16,0 1-1,0 9-15,0 0 16,-10 1-16,0-11 15,9 0-15,1-10 16,0 0-16,10 0 16,10-20-16,10-1 15,9 1-15,-9 0 16,0 9 0,-10 1-16,0 0 15,-1 20-15,1 11 16,0 40-16,0 10 15,-10 20-15,0-9 16,-10 20-16,-1-52 16</inkml:trace>
  <inkml:trace contextRef="#ctx0" brushRef="#br0" timeOffset="-106797.84">21554 16363 0,'0'0'16,"0"0"-16,0 0 15,0 0 1,10 21-16,0 30 16,-10 10-16,0 61 15,0 0-15,0-30 16,0 9-16,0-9 15,0-31-15,0-20 16,0-11-16,0-9 16,0-21-16,0 0 15,0 0-15,0-21 16,0-30 0,0-20-16,-10-20 15,0-11-15,-10-10 16,10 20-16,0 11 15,10 30-15,10 0 16,-10 21-16,10-1 16,0 21-16,0 0 15,0-1-15,0 1 16,0 0 0,0 10-16,0 0 15,0 0-15,0 0 16,10 10-16,0 0 15,-1 1-15,-9-1 16,0 10-16,-10 11 16,0-1-16,0 11 15,-10 0 1,-19 10-16,-31 10 16,0 0-16,11-21 15,-1-19-15,20-1 16,0 0-16,20-9 15</inkml:trace>
  <inkml:trace contextRef="#ctx0" brushRef="#br0" timeOffset="-106465.84">22190 16628 0,'0'0'0,"0"0"15,0 0 1,0 0-16,0 0 15,0 0-15,0 0 16,0 0-16,0 0 16,10 0-16,0 0 15,10 0-15,10 0 16,0-10-16,-11 0 16</inkml:trace>
  <inkml:trace contextRef="#ctx0" brushRef="#br0" timeOffset="-105921.83">22767 16486 0,'0'0'16,"0"0"-16,0 0 15,0 0-15,0 0 16,0 0-16,0 0 16,0 0-16,0 0 15,0 0 1,0 0-16,0 0 16,0 10-16,0-10 15,0 10-15,0 0 16,0 10-16,0-9 15,0-1-15,0 0 16,0 0-16,0-10 16,0 0-16,0 0 15,0 0 1,10-20-16,-1-21 16,1-30-16,10 0 15,10-1-15,0 11 16,0 10-16,-10 21 15,-1 10-15,1 9 16,0 1-16,-10 10 16,0 10-16,0 1 15,10 19 1,0 1-16,-10 9 16,0 1-16,0 0 15,0-1-15,-10-19 16,9-1-16,-9-10 15</inkml:trace>
  <inkml:trace contextRef="#ctx0" brushRef="#br0" timeOffset="-105511.84">23760 16302 0,'0'0'16,"0"0"-16,0 0 16,0 0-1,0 0-15,0 0 16,-20 0-16,1-10 16,-1 0-16,0 10 15,0 0-15,0 10 16,0 0-16,0 31 15,-9 10-15,-1 10 16,20 10 0,0-10-16,20-10 15,0-10-15,20-21 16,-1-10-16,11-20 16,10-10-16,9-21 15,1-20-15,-10 10 16,-11 0-16,-19 1 15,-20 19-15,-10 0 16,-29 11-16,19 10 16</inkml:trace>
  <inkml:trace contextRef="#ctx0" brushRef="#br0" timeOffset="-96972.84">23144 14806 0,'0'0'0,"0"0"16,0 0-16,0 0 16,0 0-16,0 0 15,0 0-15,0 21 16,0-11-16</inkml:trace>
  <inkml:trace contextRef="#ctx0" brushRef="#br0" timeOffset="-94855.41">23174 15081 0,'0'0'0,"0"0"16,0 0-16,0 0 15,0 0-15,0 0 16,0 0-16,0 0 16,0 0-1,0 0-15,0 0 16,0 0-16,0 0 15,0 0-15,0 0 16,0 0-16,0 0 16,0 0-16,0 0 15,0 0-15,0 0 16,0 0 0,0 0-16,0 0 15,0 0-15,0 0 16,0 0-16,0 0 15,0 0-15,0 10 16,0 21-16,-10-1 16,0 32-16,0 29 15,0 21 1,0-20-16,0-31 0,0-10 16,1-11-1,9-19-15,0-1 16,0-10-16,0 0 15,0-10-15,0 0 16,0 11-16,0-1 16,9 0-16,1 0 15,10 0 1,10 0-16,20 1 16,-1-1-16,11 0 15,-10 0-15,-10 0 16,-1 0-16,11-10 15,0 0-15,9 0 16,1 0-16,-10 0 16,-11 0-16,1 0 15,-20 0-15,-20 0 16</inkml:trace>
  <inkml:trace contextRef="#ctx0" brushRef="#br0" timeOffset="-94543.11">23114 15081 0,'0'0'0,"0"0"16,0 0-16,0 0 15,0 0-15,10 0 16,20-10-16,20 0 16,19 0-16,1 0 15,-10-1 1,9 1-16,11 10 15,-41 0-15</inkml:trace>
  <inkml:trace contextRef="#ctx0" brushRef="#br0" timeOffset="-94303.83">23134 15478 0,'0'0'0,"0"0"16,10 0 0,20 0-16,30 0 15,-1-10-15,-9 10 16,-20 0-16</inkml:trace>
  <inkml:trace contextRef="#ctx0" brushRef="#br0" timeOffset="-93540.07">24058 15661 0,'0'0'0,"0"0"16,0 0-1,0 0-15,0 0 16,0 0-16,0 10 16,0 1-16,0 9 15,0 0-15,0 1 16,0-1-16,0 0 16,0-9-16,0-1 15,0 0 1,0-10-16,0 0 15,0 0-15,0 0 16,10 0-16,0-20 16,0-1-16,0 1 15,10 0-15,0-1 16,0 1-16,0 10 16,-10-1-16,0 1 15,9 10 1,1 0-16,0 10 15,0 1-15,0-1 16,0 0-16,-10 10 16,0 1-16,0-11 15,0 0-15,-10-10 16,0 0-16,10 0 16,-1 0-1,1 0-15,0 0 16,0 0-16,0-10 15,0 0-15,0 0 16,0-1-16,0 1 16,0 0-16,0 10 15,0 0-15,0 0 16,0 10-16,19 11 16,1 19-1,-10 11-15,0 0 16,-10 0-16,0-10 15,-10-31-15</inkml:trace>
  <inkml:trace contextRef="#ctx0" brushRef="#br0" timeOffset="-92819.84">24943 15844 0,'0'0'0,"0"0"16,0 0-16,0 0 15,0 0-15,0 0 16,0 0 0,0 0-16,0 11 15,0 9-15,0 21 16,0 10-16,0 10 16,0 10-16,0 0 15,-10 21-15,0-11 16,0-20-16,0-10 15,0-10-15,0-21 16,10 0 0,0 1-16,0-11 15,0-10-15,0 0 16,0-10-16,0-21 16,10-30-16,0-20 15,0-41-15,10 0 16,0 20-16,-10 41 15,0 10-15,0 20 16,-10 1-16,10 9 16,0 1-1,-1 10-15,1 0 16,10 0-16,0-1 16,0 1-16,-10 10 15,0 10-15,0 11 16,-10 19-16,0 22 15,-20-1-15,0 0 16,10-10 0,-10-11-16,10-9 15,-10-11-15,1 0 16,9-9-16,0-11 16,10-11-16,-10-19 15,0-1-15</inkml:trace>
  <inkml:trace contextRef="#ctx0" brushRef="#br0" timeOffset="-92524.59">25191 14888 0,'0'0'0,"0"0"16,0 0-16,0 0 15,0 0-15,0 10 16,10 10-16,0 31 16,0 21-16,0 19 15,0 21 1,0 10-16,0-10 15,0 0-15,0 0 16,-10-71-16</inkml:trace>
  <inkml:trace contextRef="#ctx1" brushRef="#br0">24589 10054 0</inkml:trace>
</inkml:ink>
</file>

<file path=ppt/ink/ink6.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39:05.270"/>
    </inkml:context>
    <inkml:brush xml:id="br0">
      <inkml:brushProperty name="width" value="0.05292" units="cm"/>
      <inkml:brushProperty name="height" value="0.05292" units="cm"/>
      <inkml:brushProperty name="color" value="#002060"/>
    </inkml:brush>
    <inkml:context xml:id="ctx1">
      <inkml:inkSource xml:id="inkSrc142">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1-04-30T23:43:04.164"/>
    </inkml:context>
  </inkml:definitions>
  <inkml:trace contextRef="#ctx0" brushRef="#br0">437 3419 0,'0'0'15,"0"0"-15,0 0 16,0 0-16,0 0 15,0 0 1,0 0-16,0 0 16,0 0-16,0 0 15,0 0-15,0 0 16,0 0-16,0 10 16,0 31-16,-10 10 15,10 10-15,0 10 16,0 31-1,0 10-15,0 0 16,10-31-16,-10 11 16,0 30-16,0 0 15,0-20-15,0-10 16,0 9-16,0 11 16,-10-10-16,10-31 15,0-30-15,0 0 16,0-21-16,0-10 15,0 0 1,0 0-16,0-10 16,0 0-16,0 0 15,0 0-15,0 0 16,0 0-16,0 0 16,0 0-16,0 0 15,0 0-15,0 0 16,10-10-16,10-10 15,10-21 1,-10 11-16</inkml:trace>
  <inkml:trace contextRef="#ctx0" brushRef="#br0" timeOffset="459.1">1173 3226 0,'0'0'16,"0"0"-16,0 0 16,0 0-16,0 0 15,0 0-15,0 0 16,0 0-16,0 0 16,0 0-16,0 0 15,0 0-15,0 10 16,0 0-1,0 41-15,10 41 16,-1 20-16,1 10 16,10 41-16,0-11 15,0-30-15,-10 21 16,0 9-16,-10-40 16,0-10-16,0-20 15,-10-21-15,10-11 16,0-19-1,0-11-15,0 1 16,0-11-16,0-10 16,0 0-16,0 0 15,0 0-15,0 0 16,0 0-16,0 0 16,0 0-16,0 0 15,0 0 1</inkml:trace>
  <inkml:trace contextRef="#ctx0" brushRef="#br0" timeOffset="701.92">556 4305 0,'0'0'16,"0"0"-16,0 0 15,10 0-15,10 0 16,30 0-16,10-11 16,-21 11-16,11 0 15,10 11-15,9-1 16,1 0-16,9 20 16,-19 1-16,-30-11 15</inkml:trace>
  <inkml:trace contextRef="#ctx0" brushRef="#br0" timeOffset="1055.58">2445 4834 0,'0'0'16,"0"0"-16,0 0 15,0 0-15,10 0 16,-1 10-16,21 0 15,0-10-15,10 0 16,-10 0-16,-10 0 16,-1 0-16,1 0 15,0-10 1,-10-10-16,-10-1 16</inkml:trace>
  <inkml:trace contextRef="#ctx0" brushRef="#br0" timeOffset="1204.54">2335 4172 0,'0'0'16,"0"0"-1,0 0-15,20 0 16,40 0-16,39 0 16,1 0-16,29-30 15,-60 9-15</inkml:trace>
  <inkml:trace contextRef="#ctx0" brushRef="#br0" timeOffset="5146.63">4243 4559 0,'0'0'16,"0"0"-16,0 0 15,0 0-15,0 0 16,0 0 0,0 0-16,0 0 15,0 0-15,0 0 16,0 0-16,0 0 15,0 0-15,0 0 16,0 0-16,0 0 16,0 0-16,0 0 15,0 0 1,0 0-16,0 0 16,0 0-16,0 0 15,0 10-15,-10 0 16,0 11-16,-9 19 15,-1 21-15,0 31 16,0-11-16,0-9 16,10-11-16,0 0 15,0-21 1,0 1-16,0-10 16,0-11-16,10 0 15,0 1-15,0-11 16,0 0-16,0-10 15,0 0-15,0 0 16,0 10-16,0 0 16,-10 1-16</inkml:trace>
  <inkml:trace contextRef="#ctx0" brushRef="#br0" timeOffset="5508.12">4760 4447 0,'0'0'0,"0"0"15,0 0-15,0 10 16,0 11-1,10 9-15,-10 11 16,0 10-16,0 0 16,10 20-16,-10 20 15,0-9-15,0-11 16,0-10-16,0-10 16,0 0-16,0 0 15,0 0-15,0-11 16,0 1-1,0-10-15,0-11 16,0-10-16,-10-10 16</inkml:trace>
  <inkml:trace contextRef="#ctx0" brushRef="#br0" timeOffset="5969.45">3945 4345 0,'0'0'0,"0"0"15,0 0-15,10 0 16,0-20-16,20 0 15,0-11-15,-1 1 16,11-11-16,10 0 16,0 0-16,19 11 15,1-1-15,-1 11 16,-9 10-16,-20 20 16,9 0-1,11 11-15,19 9 16,11 1-16,-11 9 15,-19 1-15,-10-21 16,-11 1-16,-9-11 16,20 0-16,0-10 15,29-20-15,21-41 16,-1-41-16,-30 0 16,-19 11-1,20-32-15,-1 1 16,-49 82-16</inkml:trace>
  <inkml:trace contextRef="#ctx0" brushRef="#br0" timeOffset="38089.61">6400 5719 0,'0'0'0,"0"0"15,0 0-15,0 0 16,10 0-16,0-10 15,-10 0-15,9-11 16,-9-19-16,0-21 16,0-21-16,0 1 15,-9-21 1,-1-10-16,0-20 16,0-11-16,0-9 15,10-11-15,0 20 16,0 11-16,0-10 15,10 20-15,0 40 16,-10 11-16,10 20 16,-10 20-16,0 11 15,0 10 1,0 0-16,10 0 16,-1-1-16,1 11 15,0 11-15,20 39 16,0 42-16,0 20 15,19 30-15,11 11 16,0-10-16,-1-11 16,-9-10-1,0-10-15,-11-21 16,-9-29-16,-10-12 16,0-9-16,0-10 15,-10-11-15,10 0 16,0-9-16,-1-1 15,11-10-15,0 0 16,0-21-16,0-30 16,0-20-1,-11-31-15,1-20 16,-10-20-16,-10-1 16,0 1-16,0-11 15,0 1-15,0 19 16,0 11-16,-10 21 15,0 19-15,0 21 16,0 20 0,1 11-16,9 9 15,0 11-15,0 0 16,0 0-16,0 10 16,0 0-16,0 0 15,9 10-15,-9-10 16</inkml:trace>
  <inkml:trace contextRef="#ctx0" brushRef="#br0" timeOffset="39027.6">7960 3602 0,'0'0'0,"0"0"16,0 0-16,0 0 16,0 0-16,0 11 15,0-1-15,0 0 16,0 20-16,0 11 16,0 20-16,0 41 15,0 10 1,0-10-16,0 30 15,-10 10-15,0-9 16,0-11-16,0 10 16,0-20-16,10-20 15,0-11-15,10 0 16,0-9-16,0-11 16,0 0-16,0-20 15,0-1-15,0 1 16,0-21-1,0 1-15,9-1 16,11 0-16,0 1 16,10-11-16,10 0 15,-11-10-15,1 0 16,0 0-16,-10 0 16,-1 0-16,1 0 15,0 0 1,0 0-16,0 0 15,-1 0-15,1 0 16,0-10-16,-10 0 16,0 0-16,-10-1 15</inkml:trace>
  <inkml:trace contextRef="#ctx0" brushRef="#br0" timeOffset="39312.61">8218 3602 0,'0'0'0,"0"0"16,10 0-16,10 0 15,10 11-15,10-1 16,-11 0-16,1 0 16,20-10-16,19 10 15,-9-10 1,0 0-16,-21 0 16,-29 0-16</inkml:trace>
  <inkml:trace contextRef="#ctx0" brushRef="#br0" timeOffset="39497">8109 4498 0,'0'0'15,"10"0"-15,10 0 16,39 10-16,21-10 15,9 0-15,-29-10 16</inkml:trace>
  <inkml:trace contextRef="#ctx0" brushRef="#br0" timeOffset="39808.01">9450 5668 0,'0'0'15,"0"0"-15,0 0 16,0 0-16,0 0 16,0 10-16,0 31 15,0 20-15,-9 31 16,-11 20-16,10-51 16</inkml:trace>
  <inkml:trace contextRef="#ctx0" brushRef="#br0" timeOffset="43837.6">9908 5770 0,'0'0'16,"0"0"-16,0 0 15,0 0-15,0 0 16,0 0-16,0 0 16,0-10-16,-10-21 15,0-20-15,0-30 16,0-21-16,0-20 16,0-20-1,0-11-15,10 10 16,-10-30-16,0 1 15,10 9-15,0 0 16,0-10-16,0 41 16,0 20-16,10 10 15,0 10-15,-10 31 16,0 21-16,0 9 16,0 11-1,0 9-15,0 1 16,0 0-16,0 10 15,10 10-15,0 11 16,10 40-16,20 51 16,9 40-16,1 11 15,10 0-15,-11 0 16,1 0-16,-10-11 16,-1-9-1,-9-11-15,0-30 16,0 10-16,0 0 15,9-21-15,1-9 16,0-21-16,-10-21 16,0 1-16,-1-21 15,1 1-15,-10-21 16,0-10-16,0-21 16,10-30-1,-11-41-15,-9-30 16,-10-31-16,-19 0 15,-11-30-15,0-11 16,0 11-16,0 0 16,0 20-16,11 0 15,9 20 1,0 41-16,0 41 16,0 20-16,10 21 15,0 9-15,0 11 16</inkml:trace>
  <inkml:trace contextRef="#ctx0" brushRef="#br0" timeOffset="44484.6">11686 4986 0,'0'0'15,"0"0"-15,0 0 16,0 0-16,0 0 16,0 0-16,-19 0 15,-11 0 1,-10 11-16,-20-1 15,11 10-15,9 11 16,0-1-16,10 11 16,-9 10-16,9 10 15,0 10-15,20-10 16,0 0-16,20-10 16,0-10-16,0-1 15,10-9 1,20-11-16,29 1 15,-9-21-15,-1-21 16,-19 1-16,-10-11 16,-10-9-16,0-1 15,-10 0-15,-10 1 16,-10-1-16,-10 0 16,-20 11-1,-10-1-15,1 1 16,19 19-16,-10 1 15,20 0-15</inkml:trace>
  <inkml:trace contextRef="#ctx0" brushRef="#br0" timeOffset="45289.23">12362 5281 0,'0'0'0,"0"0"16,0 0-16,0 0 15,0 0-15,0 0 16,0 0-16,0 0 16,0 0-1,0 0-15,0 0 16,0 0-16,0 0 16,0 0-16,0 11 15,0-1-15,0 20 16,0 1-16,-10-1 15,0-9-15,10-1 16,0 0-16,0-9 16,0-11-1,0 0-15,0-11 16,0-19-16,0-11 16,0 1-16,0 9 15,0 0-15,10 1 16,0 10-16,0 9 15,0 1-15,0 0 16,0 0 0,20 0-16,0 10 15,-1 10-15,1 0 16,0 0-16,-10 0 16,0 1-16,0 9 15,-1 0-15,1-10 16,10 1-16,10-11 15,10-11-15,19-9 16,-9-10 0,-1-1-16,-19 21 15,-20 0-15,0 0 16,0-1-16,-10 11 16,0 11-16,0-1 15,-1 0-15,1 20 16,10 1-16,0 20 15,0-10-15,-10 9 16,10-9 0,-10-21-16,0 1 15,0-21-15,-10 0 16</inkml:trace>
  <inkml:trace contextRef="#ctx0" brushRef="#br0" timeOffset="45918.6">13654 3735 0,'0'0'15,"0"0"-15,0 0 16,0 0-1,0 10-15,0 31 16,0 20-16,0 30 16,0 1-16,-10-1 15,10 32-15,-10 9 16,10-20-16,0 0 16,0 20-16,0 0 15,10-20 1,0-20-16,-10-21 15,10-20-15,-10-10 16,0-21-16,0 0 16,0-10-16,0 1 15,0-11-15,0 0 16,0 0-16,10-11 16,20-9-16,9-10 15,11-11 1,0 10-16,9 1 15,-19 20-15,0-1 16,-10 1-16,0 20 16,-11 1-16,1-1 15,0 0-15,0 0 16,-20 11-16,0-11 16,0 20-16,0 1 15,0-1 1,-30 1-16,-10 10 15,1-21-15,-1 0 16,10 1-16,0-11 16,20-10-16,0 0 15,10 0-15,0 0 16</inkml:trace>
  <inkml:trace contextRef="#ctx0" brushRef="#br0" timeOffset="46269.62">14777 5220 0,'0'0'0,"0"0"16,0 0 0,0 0-16,0 0 15,0 11-15,-10-1 16,0 0-16,0 10 15,0-20-15,10 0 16,0 0-16,0 0 16,0 0-16,0 0 15,0 0-15,0 0 16,10-10-16,0-20 16,0-11-1,0-10-15,0-10 16,0 10-16,0 21 15,0-1-15,0 11 16,9 9-16,1 1 16,-10 0-16</inkml:trace>
  <inkml:trace contextRef="#ctx0" brushRef="#br0" timeOffset="46721.84">15323 5343 0,'0'0'16,"10"10"-1,10 0-15,10 10 16,0 1-16,10-1 16,19-10-16,11-10 15,9 0-15,1 0 16,-21-20-16,-19-1 15,-10 1-15,0 0 16,-10-1-16,0-19 16,-1-1-1,1-10-15,-10 0 16,-10 21-16,0-1 16,0 21-16,0 0 15,-20 0-15,1 20 16,-21 0-16,-20 20 15,10 1-15,1 20 16,19 20 0,10 0-16,20-10 15,20-10-15,20-10 16,9-10-16,1-11 16,30-20-16,39-10 15,0-11-15,-20 1 16,-49 10-16</inkml:trace>
  <inkml:trace contextRef="#ctx0" brushRef="#br0" timeOffset="46974.66">16824 5627 0,'0'0'0,"0"0"15,0 0-15,0 11 16,10 9-16,0 31 16,-10 51-16,-10 30 15,-30 10-15,0 1 16,11-82-16</inkml:trace>
  <inkml:trace contextRef="#ctx0" brushRef="#br0" timeOffset="53827.6">17440 5271 0,'0'0'0,"0"0"16,0 0-16,0 0 16,0 0-16,0 0 15,0 0-15,0 0 16,0 0-16,0 0 16,0 0-16,0 0 15,0-10 1,0-10-16,0-31 15,0-41-15,10-9 16,0-22-16,20-39 16,0-11-16,-1 30 15,1-9-15,0-1 16,-10 21-16,0 9 16,-10-9-16,0 10 15,-10 30 1,0 1-16,0 20 15,0 20-15,0 20 16,0 11-16,0 10 16,0 0-16,0 10 15,0 0-15,0 10 16,0 10-16,10 61 16,19 62-1,11 40-15,10 21 16,-20-1-16,0 1 15,-11-1-15,11-50 16,0-1-16,-10-9 16,0-41-16,0-31 15,0-10-15,-11-10 16,1-21-16,-10-9 16,0-1-1,0-10-15,0-10 16,0 0-16,-19 0 15,-1-10-15,0-10 16,-10-21-16,-20-30 16,-9-11-16,9 11 15,0 20-15,20 0 16,1 21 0,-1-11-16,20 0 15,0 11-15</inkml:trace>
  <inkml:trace contextRef="#ctx0" brushRef="#br0" timeOffset="54522.52">18762 5220 0,'0'0'0,"0"0"16,0 0-16,0 0 16,0 0-16,0 11 15,0 19-15,0 31 16,-10 10-16,10 11 15,0-1-15,0 1 16,0-11-16,0-10 16,0-20-1,0-1-15,0-19 16,0-1-16,0-10 16,-10 0-16,0-10 15,-10-20-15,-20-31 16,1-40-16,-21-32 15,10-19-15,21 10 16,-1-1-16,20 1 16,0 41-1,20 9-15,10 11 16,9 20-16,1 10 16,10 11-16,0-1 15,9 11-15,-9 10 16,-10 0-16,0-1 15,10 22-15,-1-1 16,1 10 0,-20 0-16,0 11 15,-10 20-15,-10 0 16,-20 0-16,0-1 16,0-9-16,-10-10 15,-9-1-15,9-9 16,0-1-16,10-10 15,10-10-15,10 0 16,-10-20 0,20-1-16,-10 11 15</inkml:trace>
  <inkml:trace contextRef="#ctx0" brushRef="#br0" timeOffset="54960.55">19656 5149 0,'0'0'0,"0"0"16,0 0-16,0 0 15,10 0 1,0 0-16,0 0 15,0-10-15,0-10 16,0-1-16,0-19 16,0-11-16,-10 0 15,0 0-15,0 0 16,-20 21-16,0-1 16,-10 0-1,-10 21-15,1 0 16,-1 0-16,10 20 15,0 0-15,0 21 16,11 10-16,9 9 16,20 1-16,9 0 15,21 0-15,20-10 16,-20-21-16,19-20 16,11-20-1,19-1-15,-39 1 16</inkml:trace>
  <inkml:trace contextRef="#ctx0" brushRef="#br0" timeOffset="55246.49">20461 3419 0,'0'0'15,"0"0"-15,0 0 16,0 21-16,-10 29 16,0 32-1,0 30-15,10 51 16,0 10-16,0 30 16,0 11-16,0-31 15,0-20-15,-10-21 16,20-9-16,0-32 15,0-29-15,-10-52 16</inkml:trace>
  <inkml:trace contextRef="#ctx0" brushRef="#br0" timeOffset="55541.78">21077 3104 0,'0'0'0,"0"10"16,-10 31-16,-20 71 16,-9 61-16,9 30 15,-10 31-15,10 31 16,10-21-1,20-20-15,10-41 16,0-41-16,0-9 16,10-31-16,0-31 15,0-31-15,-10-29 16</inkml:trace>
  <inkml:trace contextRef="#ctx0" brushRef="#br0" timeOffset="55769.74">21256 4712 0,'0'0'16,"0"0"0,10 10-16,0 41 15,0 30-15,10 21 16,-10-11-16,0 1 15,0-31-15,0-10 16,-1-31-16,-9-10 16,0-10-16</inkml:trace>
  <inkml:trace contextRef="#ctx0" brushRef="#br0" timeOffset="55920.78">21574 4274 0,'0'0'15,"0"0"-15,0 0 16,0 0-16,0 0 16,0 0-16,0 0 15,0 0-15,0 0 16</inkml:trace>
  <inkml:trace contextRef="#ctx0" brushRef="#br0" timeOffset="56563.31">22349 4935 0,'0'0'0,"0"0"15,0 0-15,0 0 16,0 0-16,0 0 15,0 0-15,-20-20 16,-9 0-16,-1-1 16,0 1-16,-10 0 15,-10-1 1,1 11-16,9 0 16,0 20-16,10 11 15,1 29-15,9 22 16,10-1-16,20-10 15,20 0-15,-1-20 16,-9-21-16,0 0 16,10-20-16,10-10 15,19-51 1,21-71-16,-1-72 16,-9-30-16,-10-30 15,-31-1-15,-9 1 16,-10 40-16,-10 51 15,0 40-15,-10 42 16,0 30-16,10 30 16,0 1-16,0 20 15,0-1 1,0 1-16,0 0 16,0 10-16,0 0 15,0 20-15,-10 52 16,0 80-16,20 72 15,0 20-15,10 1 16,10-52-16,-10-40 16,0-21-1,0 0-15,-1-20 16,1-31-16,0-19 16,-10-32-16</inkml:trace>
  <inkml:trace contextRef="#ctx0" brushRef="#br0" timeOffset="57022.61">23502 4803 0,'0'0'0,"0"0"15,0 0-15,0 0 16,0 0 0,-10 0-16,-20 0 15,-19 10-15,-21 1 16,20 9-16,1 10 16,-1 21-16,10 0 15,10 0-15,1 10 16,19 0-16,0 0 15,20-10-15,0-10 16,19-21 0,11-10-16,20-10 15,19-30-15,-9-11 16,-21-20-16,-9 0 16,-20 10-16,0 0 15,-20 21-15,0-1 16,-20 1-16,-10 9 15,0 1-15,1 10 16,-1 0 0,20 20-16,0-10 15</inkml:trace>
  <inkml:trace contextRef="#ctx0" brushRef="#br0" timeOffset="57266.64">24227 5750 0,'0'0'16,"0"10"-16,0 30 15,0 11-15,0 41 16,-10 30-1,-9 0-15,-1 31 16,-10 10-16,0-31 16,10-81-16</inkml:trace>
  <inkml:trace contextRef="#ctx0" brushRef="#br0" timeOffset="61380.6">6459 6381 0,'0'0'15,"0"0"-15,0 0 16,0 0-16,0 0 16,0 0-1,0 0-15,0 0 16,0 0-16,0 10 16,0 10-16,-10 11 15,0 19-15,-9 42 16,-1 40-16,10 1 15,0-1-15,0 31 16,0-11 0,0-29-16,10 9 15,0-10-15,0-20 16,0-41-16,0 0 16,0-20-16,0-11 15,0-10-15,0 1 16,0-11-16,0-10 15,0 0-15,0 0 16,0 0-16</inkml:trace>
  <inkml:trace contextRef="#ctx0" brushRef="#br0" timeOffset="61681.6">6390 6350 0,'0'0'15,"0"0"-15,0 0 16,0 0-16,0 0 16,10 0-16,0 0 15,9 0-15,11 0 16,10 0-16,20 10 15,19-10-15,21 10 16,-21-10 0,-9 0-16,-11 0 15,1 11-15,-1-11 16,-19 0-16,-20 0 16</inkml:trace>
  <inkml:trace contextRef="#ctx0" brushRef="#br0" timeOffset="61951.61">6171 7001 0,'0'0'0,"0"0"15,0 0-15,0 0 16,10 10-16,20 1 16,0-1-16,19 0 15,11-10-15,-20 0 16,19 0-16,21 0 16,9-20-1,-49 9-15</inkml:trace>
  <inkml:trace contextRef="#ctx0" brushRef="#br0" timeOffset="62839.54">7950 6391 0,'0'0'0,"0"0"0,0 0 15,0 0 1,0 20-16,0 11 16,-10 19-16,0 22 15,-10 50-15,10 20 16,0-9-16,0 29 15,10-9-15,0-31 16,0-20-16,0-21 16,0-9-1,0-22-15,0-9 16,0-20-16,0-1 16,0-10-16,0-10 15,0 0-15,0 0 16,0-20-16,-10-31 15,0-61-15,1-20 16,-1-11-16,10-20 16,10 11-1,-1 40-15,1 40 16,0 11-16,0 11 16,0 19-16,0 0 15,0 1-15,0-1 16,0 11-16,0 0 15,0 10-15,0-1 16,20 1-16,-1 20 16,21 21-1,20 30-15,9 31 16,-9 9-16,-21-19 16,1-1-16,10-10 15,9 1-15,-9-11 16,0 0-16,-11-21 15,-9 1-15,0-21 16,-20 1 0,-1-1-16,1-20 15,10 0-15,0-20 16,0-31-16,10-20 16,-21-31-16,1-20 15,-20 10-15,0 30 16,0 21-16,0 21 15,0 9-15,0 1 16,0 19-16,0 1 16,0 0-1,0 0-15,0 10 16,0-10-16,0-11 16,10-9-16,0 20 15,0-11-15,-10 11 16</inkml:trace>
  <inkml:trace contextRef="#ctx0" brushRef="#br0" timeOffset="63151.07">9818 7897 0,'0'0'0,"0"0"15,0 0-15,0 0 16,0 0-16,0 0 16,0 0-16,0 10 15,0 31 1,0 20-16,0 20 15,-20 21-15,-10 0 16,-19 10-16,-11-11 16,-9-19-16,39-42 15</inkml:trace>
  <inkml:trace contextRef="#ctx0" brushRef="#br0" timeOffset="70608.13">10285 6706 0,'0'0'0,"0"0"16,0 0-1,0 0-15,0 0 16,0 0-16,0 0 16,10 10-16,0 31 15,0 30-15,0 11 16,0 9-16,0 21 16,0 21-16,10-22 15,-10-29-15,0-1 16,9 11-1,1-11-15,-10-20 16,-10-20-16,0-10 16,0-11-16,0 0 15,0-10-15,0-10 16,0 0-16,0 0 16,0-10-16,-20-30 15,0-21-15,1-41 16,-1-41-1,0 1-15,0 20 16,0 10-16,0 10 16,10 10-16,0 11 15,20 10-15,0 0 16,0-11-16,0-9 16,20 19-16,0 11 15,9 10-15,11 11 16,0 9-1,9 11-15,1 10 16,-20 20-16,10 10 16,19 41-16,-9 10 15,-1 11-15,1 30 16,-20 20-16,-20-20 16,-10 10-16,-10-10 15,-20 0 1,0-20-16,0-11 15,0-20-15,-10-20 16,10-1-16,0-9 16,11-11-16,-11-9 15,-10-1-15,-10-10 16,-10-21-16,-9-30 16,-11-20-16,11 0 15,19 10 1,20 30-16,10 21 15,0 0-15</inkml:trace>
  <inkml:trace contextRef="#ctx0" brushRef="#br0" timeOffset="71081.17">11508 7815 0,'0'0'0,"9"0"16,21-20-16,0-10 15,10-21-15,0-10 16,-21 10-16,1-10 16,0-11-1,-20 22-15,0-1 16,0 20-16,-10 1 16,-10 9-16,1 1 15,-21 10-15,0 0 16,-10 20-16,1 30 15,-1 11-15,20 0 16,0 0-16,10 10 16,11-10-1,18 0-15,11 0 16,10 0-16,20-11 16,9 1-16,-9-21 15,-20-9-15</inkml:trace>
  <inkml:trace contextRef="#ctx0" brushRef="#br0" timeOffset="71718.28">12213 7612 0,'0'0'15,"0"0"-15,0 0 16,0 0-16,0 10 16,0 10-16,0 31 15,0 31-15,0 19 16,0 22-16,0-1 16,0-10-16,0 0 15,0 10 1,0-21-16,0-19 15,0-21-15,0-20 16,0-1-16,0-19 16,0-11-16,0-10 15,0-10-15,-10-51 16,-10-41-16,0-61 16,10-41-16,1-30 15,9 21 1,9 9-16,11 31 15,0 51-15,0 41 16,-10 30-16,0 20 16,0 1-16,0 9 15,20 11-15,-1 0 16,21 20-16,10 21 16,-1 20-16,-9 20 15,-10 10 1,-10 1-16,-10-1 15,-20 1-15,-10-11 16,-10-10-16,-10 0 16,-10-10-16,-19-11 15,9-9-15,20-11 16,0-20-16,0 0 16,20-20-1,1 0-15,-1-1 16,0 1-16</inkml:trace>
  <inkml:trace contextRef="#ctx0" brushRef="#br0" timeOffset="72255.7">13475 7439 0,'0'0'0,"0"0"15,0 0 1,0 0-16,-20-20 16,-10-1-16,-9 1 15,9-11-15,0 11 16,0 10-16,10 0 15,-19 20-15,-1 0 16,-10 20-16,10 1 16,11 10-16,-1-1 15,10 11 1,10-10-16,20 0 16,0-21-16,0 0 15,10-9-15,0-11 16,-1 0-16,11 0 15,-10-11-15,0 1 16,0 0 0,-10 10-16,-10 0 0,0 0 15,0 0 1,0 0-16,0 0 16,0 0-16,10 10 15,10 0-15,9 11 16,1 9-16,0 11 15,10 0-15,0-21 16,-21-10-16</inkml:trace>
  <inkml:trace contextRef="#ctx0" brushRef="#br0" timeOffset="72625.25">13972 7469 0,'0'0'16,"0"0"-16,0 0 15,10 11-15,0-1 16,0 10-16,0 11 16,0-1-16,0 11 15,0 0-15,-1-1 16,-9-19-1,0-1-15,0-10 16,0 0-16,0-10 16,0 0-16,0 0 15,10-10-15,0-20 16,0-21-16,0-20 16,0-21-16,-10 31 15,10 10 1,0 10-16,0 1 15,20-1-15,10-10 16,-31 20-16</inkml:trace>
  <inkml:trace contextRef="#ctx0" brushRef="#br0" timeOffset="72894.27">14737 5872 0,'0'0'0,"0"0"15,0 20-15,0 11 16,0 30-16,-10 30 16,10 42-1,-20 9-15,10 21 16,0 51-16,1-1 15,9-19-15,0 29 16,0-29-16,0-82 16,-10-72-16</inkml:trace>
  <inkml:trace contextRef="#ctx0" brushRef="#br0" timeOffset="73121.97">14141 6930 0,'0'0'16,"0"0"-16,10 10 16,30 0-16,39 1 15,11 9-15,-1-10 16,30-10-16,0 0 15,-19 0-15,-50-10 16</inkml:trace>
  <inkml:trace contextRef="#ctx0" brushRef="#br0" timeOffset="73623.36">15512 7581 0,'0'0'0,"0"0"16,0 0-16,0-20 16,0 0-16,0-21 15,-10 0-15,-10 1 16,1 9-16,-21 0 15,0 1-15,0 20 16,1 10 0,-1 20-16,0 21 15,10 10-15,0 30 16,1 11-16,19-1 16,0-19-16,20-11 15,0-21-15,10-9 16,9-11-16,21 1 15,0-21 1,-1-31-16,-9 0 16,0-9-16,-10 9 15,-10 1-15,-1 9 16,-9 11-16,0 0 16,0 0-16,0 0 15,20 20-15,0 10 16,20 21-16,-1 0 15,-9 9 1,-20-29-16</inkml:trace>
  <inkml:trace contextRef="#ctx0" brushRef="#br0" timeOffset="74952.11">16178 7642 0,'0'0'0,"0"0"16,0 0-16,0 0 15,0 0-15,0 11 16,10-1-16,0 20 16,-10 11-16,0 0 15,0-11-15,0-9 16,0-1-16,0 0 15,0-20 1,0 0-16,0 0 16,10-30-16,10-21 15,10-20-15,-1 10 16,-9 10-16,0 20 16,0 11-16,-10-1 15,0 11-15,0 0 16,0 0-16,-10 10 15,10 10 1,0 0-16,0 0 16,0 21-16,-1 10 15,1-1-15,0 1 16,0-10-16,0-1 16,10-9-16,-10-1 15,10-10-15,10-10 16,9-20-1,21-21-15,0 0 16,-21 1-16,1-1 16,-20 10-16,0 1 15,0 20-15,-10-1 16,0 1-16,0 20 16,0 11-16,19 20 15,1 9 1,0 11-16,0-10 15,10 10-15,9-10 16,1-10-16,10 0 16,-21-21-16,1-10 15,10-10-15,-1 0 16,21-20-16,0-11 16,-1-20-16,-19 11 15,-10-1 1,-11 11-16,-9-1 15,-20 0-15,0 1 16,-20-1-16,1 1 16,-11 20-16,0 0 15,0-1-15,0 22 16,10-1-16,1 20 16,-1 11-16,10 30 15,10 0 1,10 1-16,29-11 15,11 0-15,10-21 16,-11-19-16,-9-11 16,0-10-16,0-10 15,-1-11-15,1-9 16,-20-1-16,0-9 16,0 9-16,0 1 15,-10 19 1,0 1-16,-1 0 15,1 0-15,-10 0 16,0 10-16,0 0 16,0 0-16,10 10 15,0 0-15,-10 0 16,10 0-16,-10-10 16,10 11-1,0-11-15,10 0 16,10-11-16,10-29 15,-1-1-15,1-10 16,-10 0-16,0 0 16,-10 21-16,-1-1 15,1 21-15,0 0 16,-10 10-16,0 10 16,0 11-1,10 19-15,0 31 16,-10 11-16,0 9 15,0 1-15,-1-11 16,1-20-16,0-20 16,0-20-16,0-1 15,-10-20-15,10-20 16,0-52-16,0-9 16,20-82-1,20-203-15</inkml:trace>
  <inkml:trace contextRef="#ctx0" brushRef="#br0" timeOffset="75177.98">18732 6401 0,'0'0'16,"0"0"-16,10 0 16,-10-10-16,0 0 15,0 10-15,0 0 16,10 10 0,0 20-16,0 31 15,0 41-15,-10 61 16,0 30-16,0 21 15,0 10-15,0-51 16,10-71-16,-10-41 16,0-21-16,0 1 15,0-21-15,0-20 16,0 0 0</inkml:trace>
  <inkml:trace contextRef="#ctx0" brushRef="#br0" timeOffset="75370.62">18414 6869 0,'0'0'0,"0"0"16,10 0 0,10 10-16,39 0 15,31 11-15,-11-1 16,-9 0-16,19 1 15,11-1-15,-61-10 16</inkml:trace>
  <inkml:trace contextRef="#ctx0" brushRef="#br0" timeOffset="75798.89">19398 7622 0,'0'0'0,"0"0"15,0 0-15,0 0 16,0-10-16,0-10 16,0-11-16,0 0 15,-10 1-15,0-1 16,0 11-16,0 10 15,0 0-15,-10 20 16,0 0 0,-9 31-16,-1 20 15,10 20-15,10 1 16,20-21-16,0-10 16,10-11-16,0-19 15,9-21-15,11 0 16,10-21-16,9-9 15,-9-1-15,-10 1 16,-20-11 0,-10 0-16,-20 1 15,-20-1-15,-10 10 16,10 11-16</inkml:trace>
  <inkml:trace contextRef="#ctx0" brushRef="#br0" timeOffset="84152.43">20103 8029 0,'0'0'16,"0"0"-16,0 0 15,0 0-15,0 10 16,0 11-16,0 40 15,-20 51-15,-29 30 16,-31 62-16,1 40 16,-11-10-16,-69 122 15</inkml:trace>
  <inkml:trace contextRef="#ctx0" brushRef="#br0" timeOffset="85239.52">20829 6655 0,'0'0'0,"0"0"16,0 0-16,0 0 16,0 0-16,0 0 15,0 0-15,0 0 16,10 10-16,-10 21 15,0 30-15,0 20 16,0 1-16,-10-1 16,0 21-1,0 20-15,0-20 16,0-21-16,10-9 16,0-11-16,10 0 15,0-10-15,0-1 16,20 1-16,19 0 15,1-10-15,0 0 16,-11-21-16,11 0 16,0 1-1,9-11-15,1 0 16,-20-10-16,0 0 16,-1 0-16,1 0 15,-10 0-15,-10 0 16,0-20-16,-10-1 15,-10 1-15</inkml:trace>
  <inkml:trace contextRef="#ctx0" brushRef="#br0" timeOffset="85488.56">20769 6747 0,'0'0'0,"0"0"16,0 0-16,0 0 15,0 0-15,10 0 16,20 0-16,20 0 16,19 0-16,1-10 15,-11 0-15,11-1 16,-1 1-16,11 0 15,-40 10 1</inkml:trace>
  <inkml:trace contextRef="#ctx0" brushRef="#br0" timeOffset="85734.56">20968 7164 0,'0'0'16,"0"0"-16,20 0 16,10 0-16,9 10 15,11 0 1,10 11-16,19 9 15,-49-19-15</inkml:trace>
  <inkml:trace contextRef="#ctx0" brushRef="#br0" timeOffset="86448.5">21683 7714 0,'0'0'16,"0"0"-16,0 0 15,0 0-15,0 0 16,0 0 0,0 10-16,0 20 15,0 1-15,0-1 16,0-9-16,0-1 16,0-10-16,0 0 15,0-10-15,0 0 16,10 0-16,0-20 15,10-21 1,10 1-16,0-11 16,0 20-16,9 1 15,-9-1-15,0 21 16,-10 0-16,0 0 16,10 0-16,-11 10 15,1 0-15,0 10 16,0 0-16,0 0 15,0 21 1,0-1-16,0-10 16,-11 1-16,1-1 15,0-10-15,20-10 16,0 0-16,0-20 16,10 0-16,-1-1 15,1-9-15,0 9 16,-10 1-1,-1 10-15,-9 0 16,0 0-16,-10 10 16,0 10-16,10 0 15,0 10-15,10 21 16,-1 10-16,1 10 16,0-20-16,-20-31 15</inkml:trace>
  <inkml:trace contextRef="#ctx0" brushRef="#br0" timeOffset="87028.46">23114 7714 0,'0'0'0,"0"0"15,0 0-15,0 10 16,0 31-16,0 20 16,0 40-16,0 32 15,0 9-15,-10 1 16,1-11-16,-1-30 16,0-31-1,10-20-15,0-11 16,0-19-16,0-1 15,0-10-15,0-10 16,0 0-16,0-10 16,0-41-16,10-30 15,0-41-15,-1-31 16,-9 41-16,10 31 16,-10 20-1,10 10-15,0 0 16,0 0-16,10 10 15,10 1-15,10 9 16,9 1-16,11-1 16,-20 21-16,-1 0 15,-9 10-15,-10 10 16,0 0-16,0 21 16,0-1-1,-10 1-15,-10 9 16,0 1-16,0-10 15,0-11-15,0 0 16,-10 1-16,0-1 16,0 0-16,0-20 15</inkml:trace>
  <inkml:trace contextRef="#ctx0" brushRef="#br0" timeOffset="88018.17">24108 8029 0,'0'0'15,"0"0"-15,0 0 16,0 0-16,0 0 16,0 0-16,0 0 15,0 0-15,0 0 16,0 0-1,0 0-15,0 0 16,0 0-16,10 0 16,0-10-16,0-10 15,0-11-15,0 1 16,0-1-16,0 11 16,0 9-16,-10 1 15,0 0 1,0 0-16,0 10 15,0 0-15,0 0 16,0 0-16,0 0 16,0 0-16,0 0 15,0 0-15,0 0 16,0 0-16,0 0 16,0 0-16,0 0 15,0 0 1,0 0-16,0 0 15,0 0-15,0 0 16,0 0-16,0 0 16,0 0-16,0 0 15,0 0-15,0 0 16,0 0-16,0 0 16,0 0-1,10 0-15,0-20 16,19-11-16,1-10 15,0 1-15,0 9 16,0 1-16,-1-11 16,-9 10-16,0 21 15,0 0-15,-10 0 16,-10 0-16,0 10 16,0 0-1,0 0-15,0 0 16,10 10-16,0 0 15,0 0-15,0 11 16,0 9-16,10 1 16,-1-1-16,1 1 15,0-11-15,-10 0 16,0 1-16,10-1 16,0-10-1,0 11-15,0-11 16,9 0-16,1-10 15,0 0-15,-10 0 16,0-20-16,0-1 16,-10 11-16</inkml:trace>
  <inkml:trace contextRef="#ctx0" brushRef="#br0" timeOffset="88804.4">23701 8070 0,'0'0'0,"0"0"16,20 0-16,39 0 15,11-10-15,-1 10 16,-39 0-16</inkml:trace>
  <inkml:trace contextRef="#ctx0" brushRef="#br0" timeOffset="90269.51">24943 7246 0,'0'0'16,"0"0"-16,0 0 15,0 0-15,0 10 16,0 10-16,0 11 16,-10 9-16,0 1 15,0 0-15,0-1 16,0 1-16,0 20 16,0 10-1,20 11-15,0-1 16,10-20-16,0 0 15,10-20-15,10 0 16,29-1-16,11-19 16,-11-1-16,-19-20 15,-10 0-15,-11-10 16,-9-10-16,0-21 16,0-10-1,-10-10-15,-10 0 16,-20 0-16,-30 0 15,-19 0-15,-1 10 16,11 0-16,9 10 16,20 21-16</inkml:trace>
  <inkml:trace contextRef="#ctx0" brushRef="#br0" timeOffset="123934.56">6608 8894 0,'0'0'0,"0"0"15,0 0-15,0 0 16,0 0-16,0 0 16,-10-10-16,-9 0 15,-1-11-15,-30 1 16,-10 10-1,-9 0-15,9-1 16,11 22-16,19-1 16,0 0-16,0 21 15,0 9-15,0 31 16,1 52-16,19-1 16,0-10-16,20-11 15,0 22 1,0-12-16,0-19 15,-1-21-15,1-10 16,-10-10-16,10 0 16,-10 0-16,0 10 15,-10 0-15,0-20 16,-9 10-16,9-31 16</inkml:trace>
  <inkml:trace contextRef="#ctx0" brushRef="#br0" timeOffset="124151.57">5476 9871 0,'0'0'0,"0"0"16,0 0-1,9 0-15,1 10 16,30 0-16,30 1 15,39-1-15,0-10 16,-19 0-16,9 0 16,20 0-16,-69 0 15</inkml:trace>
  <inkml:trace contextRef="#ctx0" brushRef="#br0" timeOffset="124403.59">6936 10115 0,'0'0'15,"0"0"-15,0 0 16,0 10-16,0 11 15,10 30-15,-10 0 16,0-11-16,0 1 16,0 0-16,0-31 15</inkml:trace>
  <inkml:trace contextRef="#ctx0" brushRef="#br0" timeOffset="124548.6">7036 9525 0,'0'0'15,"0"0"-15,10 10 16,-10-10-16</inkml:trace>
  <inkml:trace contextRef="#ctx0" brushRef="#br0" timeOffset="124867.63">7483 10624 0,'0'0'0,"0"0"16,0 0-16,0 0 16,0 0-16,0-10 15,10-21-15,-10-20 16,10-20-16,0-20 16,-10-1-16,10 11 15,9-1-15,11-9 16,20 19-1,0 22-15,-30 19 16</inkml:trace>
  <inkml:trace contextRef="#ctx0" brushRef="#br0" timeOffset="125197.36">8556 8670 0,'0'0'0,"0"0"16,0 10-16,0 31 15,0 40-15,0 21 16,0 51 0,-20 30-16,10 21 15,-10 9-15,10-9 16,10-11-16,0-40 16,10-1-16,-10-70 15</inkml:trace>
  <inkml:trace contextRef="#ctx0" brushRef="#br0" timeOffset="125406.12">8288 9718 0,'0'0'0,"0"0"15,10 0-15,20 11 16,29-1 0,21 10-16,19-10 15,-49-10-15</inkml:trace>
  <inkml:trace contextRef="#ctx0" brushRef="#br0" timeOffset="128619.14">8268 9840 0,'0'0'16,"0"0"-16,0 0 15,0 0-15,0 0 16,-10 11-16,-10-1 16,0 0-16,0 0 15,-9 0 1,-1 1-16,10-1 15,0 0-15,0 0 16,0 0-16,10 21 16,0-1-16,0 11 15,0 20-15,1 0 16,9-20-16,9 0 16,1-11-16,0 1 15,20-11 1,0 0-16,0 1 15,0-1-15,-11 0 16,1 1-16,-10 9 16,-10 1-16,0 9 15,-20 11-15,-9 10 16,-11 0-16,10-20 16,-10 0-1,-19-21-15,-11 1 16,1-11-16,9-10 15,20 0-15,20-10 16</inkml:trace>
  <inkml:trace contextRef="#ctx0" brushRef="#br0" timeOffset="129557.12">9212 10237 0,'0'0'15,"0"0"-15,0 0 16,0 0-16,0 0 16,0 0-16,0 0 15,0 0-15,0 0 16,0 0-16,0 0 15,0 0 1,0 11-16,0 19 16,0 21-16,10-10 15,-10-1-15,0 1 16,0-21-16,0 1 16,0-1-16,0-20 15,0 0-15,0 0 16,0-20-16,0-21 15,10-30 1,0-11-16,-10 1 16,10 10-16,-10 10 15,10 20-15,-10 10 16,0 11-16,0 10 16,10 0-16,0 0 15,-1-1 1,1 11-16,0 11 15,0-1-15,10 20 16,10 21-16,10 20 16,-1 11-16,1-1 15,0 1-15,-20-21 16,0 0-16,-10-41 16</inkml:trace>
  <inkml:trace contextRef="#ctx0" brushRef="#br0" timeOffset="130085.6">10335 9942 0,'0'0'15,"0"0"-15,0 0 16,0 0-16,0 0 16,0 0-16,0 0 15,-20 0-15,-20 0 16,-19 10 0,-1 1-16,10 9 15,1 0-15,9 21 16,10 20-16,0 20 15,20 11-15,0 0 16,20-21-16,10-10 16,0-20-16,10-21 15,0-10-15,19-20 16,1-21 0,0-30-16,-1-40 15,-9-1-15,-20 20 16,0 21-16,0 31 15,-10-1-15,0 21 16,-10 0-16,0 10 16,10 10-16,0 11 15,0 29-15,-1 22 16,11-11 0,0 0-16,0-10 15,0 0-15,-10-31 16</inkml:trace>
  <inkml:trace contextRef="#ctx0" brushRef="#br0" timeOffset="130979.63">10832 10217 0,'0'0'0,"0"0"16,0 0-16,0 10 15,0 21-15,0-1 16,0 21-16,10 0 16,-10-10-16,0-1 15,0 1 1,0-21-16,0 1 16,0-11-16,0-10 15,0 0-15,0 0 16,10-20-16,0-21 15,0-10-15,-1-10 16,11 10-16,0 0 16,0 21-16,0-1 15,-10 11 1,10 10-16,10-1 16,-1 1-16,1 0 15,-10 0-15,0 20 16,10 10-16,0 11 15,-1 20-15,-9 0 16,0 0-16,0-11 16,-10 1-1,0-10-15,0-11 16,0 0-16,0-10 16,-10-10-16,10 0 15,0-20-15,19-10 16,1-11-16,0-10 15,0 10-15,-10 11 16,0 9-16,-1 11 16,1 0-1,-10 0-15,0 20 16,10 10-16,10 11 16,0 20-16,0 0 15,-1 0-15,1-11 16,0 1-16,10-21 15,9 1-15,11-11 16,0-10-16,-11-20 16,1-21-16,-10 0 15,0-20 1,-11-10-16,-9 10 16,-10 20-16,0 11 15,-10-1-15,0 11 16,0 9-16,0 1 15,0 10-15,0 0 16,-10 10-16,-10 1 16,10 19-1,0 11-15,0 40 16,20 11-16,0-1 16,10-9-16,10-21 15,20 0-15,-1-10 16,11-10-16,-30-31 15</inkml:trace>
  <inkml:trace contextRef="#ctx0" brushRef="#br0" timeOffset="133661.26">13157 10940 0,'0'0'0,"0"0"16,0 0-16,0 0 15,0 10-15,0 10 16,0 51-16,0 62 16,-30 29-16,-9 22 15,9-113-15</inkml:trace>
  <inkml:trace contextRef="#ctx0" brushRef="#br0" timeOffset="134206.31">14121 8792 0,'0'0'0,"0"0"15,0 0-15,0 0 16,0 10-16,0 21 15,0 20-15,0 51 16,0 60 0,0 32-16,-10 20 15,10-21-15,-10-30 16,10 0-16,0-31 16,-10-20-16,0 0 15,10-51-15</inkml:trace>
  <inkml:trace contextRef="#ctx0" brushRef="#br0" timeOffset="134971.97">15105 10278 0,'0'0'0,"0"0"16,0 0-16,0 0 16,0 0-16,0 0 15,0 0-15,0 0 16,0 0-16,-10-10 15,0 0-15,0 0 16,0-1 0,-10 1-16,0 0 15,-9 0-15,-1 10 16,0 10-16,0 0 16,0 0-16,0 11 15,1 9-15,19 1 16,0 9-16,20 11 15,20-10-15,-1 0 16,11-11 0,-10-9-16,0-21 15,9 0-15,11-21 16,10-9-16,-11-11 16,1 0-16,-10 11 15,-20 9-15,0 11 16,-10 0-16,0 0 15,-1 0-15,-9 0 16,0 10 0,0 0-16,0 0 15,0 0-15,10 10 16,0 0-16,0 10 16,0 11-16,10 20 15,0 0-15,0-1 16,-10-29-16</inkml:trace>
  <inkml:trace contextRef="#ctx0" brushRef="#br0" timeOffset="135469.47">16427 10105 0,'0'0'16,"0"0"-16,0 0 16,0 0-16,0 0 15,-10 0-15,-10 0 16,-10 10-16,-10 0 16,0 1-16,11-1 15,-1 0 1,0 0-16,0 10 15,10 1-15,10-1 16,0-10-16,0 1 16,10-1-16,10 10 15,10-10-15,10 11 16,10-1-16,0 0 16,-1 1-16,-9-11 15,-10 10 1,0-10-16,-10 21 15,-10 10-15,-10 20 16,-10 10-16,-10-10 16,-10 0-16,1-10 15,9-10-15,0-21 16,0 0-16,10 1 16,1-21-16,-1-11 15,0-19 1,10 10-16</inkml:trace>
  <inkml:trace contextRef="#ctx0" brushRef="#br0" timeOffset="135752.63">17222 8467 0,'0'0'0,"0"0"16,0 0-16,0 10 16,0 41-16,-20 50 15,-20 52-15,10 10 16,-10 40-16,11 1 16,-1 10-1,10-11-15,10-30 16,0-20-16,0-31 15,10-20-15,0-31 16,0-40-16</inkml:trace>
  <inkml:trace contextRef="#ctx0" brushRef="#br0" timeOffset="135934.26">16556 9596 0,'0'0'16,"0"0"-16,20 10 16,49 11-16,11 9 15,19 1-15,30-11 16,-10-20-16,-59 0 16</inkml:trace>
  <inkml:trace contextRef="#ctx0" brushRef="#br0" timeOffset="136550.78">17798 10064 0,'0'0'0,"0"0"15,0 0-15,0 0 16,0 0-16,0 11 16,0 9-16,0 10 15,0 21-15,-10 0 16,0-10-16,-10 0 16,10-11-16,0-10 15,0 1-15,0-1 16,0-10-1,10-10-15,0 0 16,10 0-16,10-30 16,10-31-16,10 10 15,-20 0-15,0 20 16,-1 1-16,11-1 16,0 1-16,10 20 15,0 0-15,-11-1 16,-9 22-1,10-1-15,-10 20 16,0 1-16,0 20 16,0-11-16,-10 11 15,-1 0-15,1 0 16,0-31-16</inkml:trace>
  <inkml:trace contextRef="#ctx0" brushRef="#br0" timeOffset="137043.1">18970 10044 0,'0'0'0,"0"0"16,0 0-16,0 0 15,0 0-15,0 0 16,-9 0-16,-1 0 16,-10 10-16,-20 11 15,-20 19-15,-9 11 16,-1 10 0,21 0-16,9 0 15,10-10-15,20-10 16,0 0-16,20-11 15,0-10-15,20-9 16,0-1-16,9-10 16,1 0-16,0-21 15,10-9-15,-1-11 16,1-10-16,-20 21 16,-10-1-1,-1 21-15,-9 0 16,-10 0-16,10 20 15,0 0-15,0 31 16,10 30-16,10 10 16,-10-9-16,0-21 15,0-21-15,-10-20 16</inkml:trace>
  <inkml:trace contextRef="#ctx0" brushRef="#br0" timeOffset="137970.31">19537 10288 0,'0'0'16,"0"0"-16,0 0 15,0 0-15,0 0 16,0 0-16,0 10 15,10 1-15,-10 9 16,0 0-16,0 11 16,0-1-16,0 11 15,0 0 1,0-1-16,0-19 0,0-1 16,0-10-1,0-10-15,10 0 16,10-20-16,9-21 15,11-20-15,-10 0 16,-10 10-16,0 0 16,0 21-16,-10 10 15,0 9 1,-1 1-16,1 0 16,0 10-16,0 0 15,0 10-15,0 0 16,0 21-16,0-1 15,0 1-15,0-1 16,-10 1-16,0 0 16,10-11-16,-10 0 15,10 1-15,0-11 16,0 0 0,19-10-16,1 0 15,10-10-15,10-11 16,-11 1-16,-9 10 15,-10 0-15,0 0 16,0-1-16,-10 11 16,0 11-16,0-1 15,10 10 1,9 11-16,1 9 16,10 1-16,10-10 15,9-11-15,1 0 16,0-20-16,-1-10 15,11-10-15,9-11 16,11-10-16,-21 11 16,-9-1-16,-20-9 15,-1-21 1,1 10-16,-20 0 16,0 10-16,-20 0 15,0 1-15,0 9 16,0 1-16,-20-1 15,0 21-15,-20 0 16,1 20-16,-1 0 16,0 21-16,0 30 15,11 10 1,9 10-16,10 1 16,30-11-16,19-10 15,21-20-15,19 0 16,-29-21-16</inkml:trace>
  <inkml:trace contextRef="#ctx0" brushRef="#br0" timeOffset="139584.6">21654 11031 0,'0'0'15,"0"0"-15,0 0 16,0 0-16,0 0 16,0 0-16,0 0 15,0 0 1,0 0-16,0 0 15,0 0-15,0 0 16,0 0-16,0 0 16,0 0-16,0 20 15,0 31-15,0 21 16,-20 29-16,0 32 16,-20-11-16,-29-10 15,29-61-15</inkml:trace>
  <inkml:trace contextRef="#ctx0" brushRef="#br0" timeOffset="140544.81">22260 9138 0,'0'0'15,"0"0"-15,0 0 16,0 0-16,0 0 16,0 0-16,0 0 15,0 0-15,0 0 16,0 10-16,0 11 16,-10 40-16,0 20 15,10 21 1,0 41-16,0-1 15,0-20-15,0-10 16,0 0-16,0 0 16,0-20-16,-10-21 15,10-10-15,0-20 16,-10-1-16,10-19 16,0-1-1,0-10-15,0-10 16,0 0-16,0 0 15,10-20-15,0-21 16,10-20-16,0 10 16,0 0-16,9 11 15,-9 9-15,0 11 16,10 9-16,0 1 16,0 0-1,-1 20-15,1 0 16,20 21-16,0 10 15,-1-1-15,1 11 16,0 0-16,-11 0 16,-9 0-16,-10 0 15,-20 0-15,0-11 16,-20 1 0,-10 0-16,-9 0 15,-1-11-15,-20 1 16,-19-11-16,-1-10 15,11-10-15,19-10 16,0-10-16,20 9 16,1 1-16,19 0 15,0 0-15,10 10 16</inkml:trace>
  <inkml:trace contextRef="#ctx0" brushRef="#br0" timeOffset="142081.65">23065 10380 0,'0'0'16,"0"0"-16,0 0 15,0 0-15,0 0 16,0 10 0,0 0-16,0 21 15,0-1-15,0 31 16,0 21-16,0-21 16,-10 0-16,10-20 15,-10-21-15</inkml:trace>
  <inkml:trace contextRef="#ctx0" brushRef="#br0" timeOffset="142294.72">23204 9749 0,'0'0'15,"0"0"-15,0 0 16,0 0-16,0 0 16,10 10-16,0-10 15,20 0-15,-21 0 16</inkml:trace>
  <inkml:trace contextRef="#ctx0" brushRef="#br0" timeOffset="142587.9">23591 10695 0,'0'0'0,"0"0"15,0 10-15,0 1 16,0-1-16,0 10 15,0 1-15,0-11 16,0 0-16,0-10 16,0 0-16,0-10 15,-10-31 1,-9-30-16,-1-21 16,10-40-16,0-11 15,0-9-15,-20-204 16</inkml:trace>
  <inkml:trace contextRef="#ctx0" brushRef="#br0" timeOffset="142901.44">24088 9220 0,'0'0'16,"0"0"-16,0 20 15,0 31 1,-10 81-16,0 62 15,-9 40-15,-1 51 16,0 40-16,-10 11 16,10-102-16,10-163 15</inkml:trace>
  <inkml:trace contextRef="#ctx0" brushRef="#br0" timeOffset="143153.73">23770 9667 0,'0'0'16,"10"21"-16,20 9 15,0 21-15,10 0 16,-1-10-16,11 0 16,0-1-1,-20-19-15</inkml:trace>
  <inkml:trace contextRef="#ctx0" brushRef="#br0" timeOffset="143633.69">24625 9098 0,'0'0'15,"0"0"-15,0 10 16,0 20-1,-20 52-15,0 30 16,0 61-16,-10 30 16,1 1-16,9-1 15,0-50-15,0-21 16,0-30-16,10-41 16,0-10-16,0-10 15,0-21-15,10-10 16,0-10-1,0 0-15,10-10 16,0-41-16,10-20 16,0 0-16,0 10 15,-10 30-15,0 0 16,0 21-16,-10 0 16,0 10-16,10 10 15,0 11-15,-10 40 16,0 30-1,0 1-15,0-1 16,10-9-16,-10-41 16</inkml:trace>
  <inkml:trace contextRef="#ctx0" brushRef="#br0" timeOffset="144373.78">25171 10685 0,'0'0'16,"0"0"-16,0 0 15,0 0-15,0 0 16,0 0-16,0 0 15,-9-10 1,-1 0-16,-10 0 0,0-1 16,0 1-1,0 0-15,0 20 16,0 0-16,-19 31 16,9 10-16,0 20 15,0-10-15,20-10 16,0-10-16,10-11 15,0-19 1,0-11-16,10 0 16,20-31-16,10-30 15,19-41-15,31-30 16,-1-41-16,-19 0 16,-21 10-16,-9-20 15,-20 10-15,0 20 16,-20 21-16,0 40 15,0 31-15,0 31 16,0-1 0,0 21-16,0 0 15,0 0-15,0 10 16,0 0-16,0 20 16,-10 31-16,-10 51 15,0 50-15,-10 32 16,11 9-16,9 0 15,10 1-15,10 152 16</inkml:trace>
  <inkml:trace contextRef="#ctx0" brushRef="#br0" timeOffset="153739.15">22985 11591 0,'0'0'15,"0"0"-15,0 0 16,0 0-16,0 0 16,0 0-16,-20 10 15,-9 0-15,-21 10 16,-10 11-16,11 10 15,-1-1-15,-10 1 16,-19 10-16,-11 0 16,1 0-1,-1 20-15,21 21 16,9-11-16,-9 0 16,-1 1-16,1 9 15,-1 21-15,10-20 16,11-11-16,19 1 15,0 9-15,0 31 16,20-20-16,0 0 16,0 0-1,20 20-15,0-20 16,0-21-16,20-10 16,0 1-16,10 9 15,9 0-15,1-9 16,10-11-16,-21 0 15,1-21-15,-10 1 16,0-10-16,-10-1 16,-1-9-1,-9-1-15,0-10 16,0 0-16,-10-10 16,0 0-16,0 0 15,0 0-15,0 0 16,0 0-16,0 0 15,0 0-15</inkml:trace>
  <inkml:trace contextRef="#ctx0" brushRef="#br0" timeOffset="154554.6">23591 12273 0,'0'0'0,"0"0"15,0 0-15,0 0 16,0 0-16,0 0 16,0 0-16,0 0 15,-10 10-15,-9 0 16,-21 0 0,-20 10-16,1 1 15,-1 9-15,10 1 16,-9 30-16,-1 20 15,0 11-15,-9-11 16,9 11-16,11-11 16,-1 11-16,10 0 15,10-21-15,20-10 16,0 0 0,20 10-16,20 0 15,10 11-15,10-21 16,-11-10-16,11-11 15,20 1-15,19-10 16,10-11-16,-9-20 16,-21 0-16,21-20 15,-1-11-15,1-10 16,-1-9 0,-29-1-16,-20 10 15,-1 0-15,-19 11 16,0-1-16,0 1 15,-10-11-15,-10 0 16,-10 1-16,-20-1 16,-30-10-16,-9 20 15,-1 1-15,21 20 16,-21 0 0,-29 20-16,9 0 15,11 0-15,19 10 16,10-9-16,21-1 15,-1-10-15,10 0 16,10 0-16,0 0 16,0 0-16,10 0 15,0 0 1,0 0-16,0 0 16</inkml:trace>
  <inkml:trace contextRef="#ctx0" brushRef="#br0" timeOffset="155277.56">24367 11835 0,'0'0'16,"0"0"-16,0 0 16,0 0-16,0 0 15,0 0 1,0 0-16,0 0 15,0 0-15,0 0 16,0 0-16,9 0 16,1 10-16,10 0 15,-10 1-15,20 9 16,0 21-16,20 20 16,9 20-1,1 0-15,-1 1 16,-19-21-16,10 20 15,-10 31-15,-21-10 16,-9 10-16,-20 30 16,-19 11-16,-21 10 15,-10 20-15,1-20 16,9-51-16,10-21 16,1 1-1,-21 10-15,0-21 16,1-20-16,-1 0 15,10-20-15,11-10 16,9-11-16,0 0 16,20-10-16,0 1 15,0-1-15,0-10 16,10 0 0,0 0-16,0 0 15,0 0-15,0 0 16,0 0-16,0 0 15,0 0-15,0 0 16,0 0-16,0 0 16,-10 0-16,0 0 15</inkml:trace>
  <inkml:trace contextRef="#ctx0" brushRef="#br0" timeOffset="166803.71">1252 13117 0,'0'0'0,"0"0"16,0 0-1,0 0-15,0 0 16,0 0-16,0 0 15,0 0-15,0 10 16,0 1-16,0 9 16,0 10-16,10 1 15,-10 0-15,0 9 16,0 21 0,10 11-16,0 9 15,0 0-15,0 1 16,0-1-16,0 11 15,0 10-15,0-11 16,-10-30-16,0 0 16,0 0-16,0-10 15,0 10-15,0-10 16,0 0 0,0-10-16,0-1 15,0-9-15,0-11 16,0 1-16,-10-1 15,0-10-15,-10 0 16,0 0-16,-20 1 16,0-11-16,-19 0 15,-1-21 1,1 1-16,-21-21 16,-9 1-16,-11-1 15,1 10-15,29 1 16,11-1-16,-1 11 15,0 10-15,11 0 16,-1-1-16,0 1 16,21 10-16,-1 0 15,0 0 1,20 0-16,0 0 16</inkml:trace>
  <inkml:trace contextRef="#ctx0" brushRef="#br0" timeOffset="167132.29">924 12873 0,'0'0'16,"0"0"-16,0 0 15,0 0-15,0 0 16,10 0-16,0 0 16,20 10-16,0 0 15,19-10-15,11 11 16,-10-11-1,-11 10-15,11 0 16,10 10-16,-30-10 16</inkml:trace>
  <inkml:trace contextRef="#ctx0" brushRef="#br0" timeOffset="167623.54">2643 14766 0,'0'0'16,"0"0"-16,0 0 15,0 0-15,0 0 16,0 0-16,0 0 16,0 0-16,0 0 15,10 0 1,0 0-16,0 0 16,0 0-16,10 0 15,10 0-15,0 0 16,9 0-16,1 0 15,0 0-15,-20 0 16</inkml:trace>
  <inkml:trace contextRef="#ctx0" brushRef="#br0" timeOffset="167993.94">2673 13728 0,'0'0'0,"0"0"15,0 0-15,0 0 16,0 0 0,10 0-16,0 10 15,30 0-15,19 0 16,31 11-16,-1-1 15,-19-10-15,-40-10 16</inkml:trace>
  <inkml:trace contextRef="#ctx0" brushRef="#br0" timeOffset="169425.04">735 14542 0,'0'0'16,"0"0"-16,0 0 15,0 0-15,0 0 16,0 0-16,0 0 16,0 0-16,0 0 15,0 0-15,0 0 16,0 0-16,10 0 15,0 0 1,0 0-16,20 10 16,10 0-16,19 0 15,11 1-15,9-1 16,1 10-16,-11-10 16,11-10-16,9 10 15,1-10-15,-1 0 16,-9 11-1,-11-11-15,1 0 16,19 0-16,-9 0 16,-1 0-16,-19 0 15,-10 0-15,-11 0 16,-29-11-16</inkml:trace>
  <inkml:trace contextRef="#ctx0" brushRef="#br0" timeOffset="169822.91">775 12751 0,'0'0'0,"0"0"15,0 0-15,10 0 16,10 10 0,40 0-16,39 11 15,10-1-15,-9-10 16,9-10-16,40 0 16,-10-20-16,-89-1 15</inkml:trace>
  <inkml:trace contextRef="#ctx0" brushRef="#br0" timeOffset="172900.08">4134 14623 0,'0'0'16,"0"0"-16,0 0 15,0 0-15,0 0 16,0 0 0,0 0-16,0 0 15,0 0-15,0 0 16,0 0-16,0-20 16,0-21-16,-10 1 15,0-22-15,0 1 16,10 0-16,-10-10 15,0 0-15,10 0 16,0 10 0,10 0-16,0-31 15,10-30-15,0-10 16,0 20-16,0 0 16,9-10-16,1 10 15,20 10-15,10 0 16,9 0-16,1 1 15,-1-1-15,-19 31 16,20-1 0,9 11-16,-9 10 15,-1 11-15,-9 9 16,-20 1-16,9 9 16,21 11-16,-1 0 15,1 20-15,9 0 16,-9 0-16,-10 21 15,-1 0-15,1-1 16,-1 21 0,1 0-16,-20 0 15,0 10-15,-21 0 16,1 10-16,-20 0 16,-10 21-16,-9 10 15,-11-21-15,-10 0 16,0 1-16,0-1 15,-19 1 1,-21-1-16,-19 1 16,19-32-16,11-9 15,-21-10-15,-19-11 16,10-20-16,19 0 16,1-20-16,-1-1 15,-19-19-15,9-1 16,1 0-16,29 11 15,11-1 1,9 11-16,0-1 16,0 1-16,11 10 15</inkml:trace>
  <inkml:trace contextRef="#ctx0" brushRef="#br0" timeOffset="184894.34">6529 14532 0,'0'0'16,"0"0"-1,0 0-15,0 0 16,0 0-16,0 0 16,0 0-16,0 0 15,0 0-15,0 0 16,0 0-16,0 0 16,0 0-16,0 0 15,0 0-15,0-10 16,0-21-1,-10-20-15,-10-40 16,10-42-16,0-9 16,0-31-16,0 10 15,10 21-15,0 9 16,0 11-16,10 0 16,0 41-16,-10 20 15,0 10-15,0 20 16,0 21-1,0 0-15,0 0 16,0 10-16,0 0 16,0 0-16,0 10 15,10 10-15,0 41 16,10 10-16,0 11 16,20 30-16,9 10 15,1-10-15,0-21 16,-1-9-1,11-1-15,-20-20 16,-1 0-16,-19-20 16,0-10-16,0-11 15,-10 0-15,0-10 16,10-10-16,-10 0 16,0 0-16,10-20 15,-1 0 1,1-21-16,0-30 15,-10-31-15,-10-20 16,0 0-16,0-21 16,0 21-16,-10 20 15,0 21-15,10 10 16,0 20-16,0 20 16,0 11-16,0 10 15,0 0 1,0 0-16,0-1 15,0 11-15,0 0 16,0 0-16,10 11 16,-10-11-16</inkml:trace>
  <inkml:trace contextRef="#ctx0" brushRef="#br0" timeOffset="185421.57">7711 13097 0,'0'0'16,"0"0"-16,0 0 15,0 0-15,0 0 16,0 0-16,0 0 16,0 10-16,0 0 15,0 21 1,-10-1-16,1 21 16,-1 20-16,0 11 15,10 30-15,0-10 16,10-1-16,0 11 15,-1 0-15,1-20 16,0-31-16,0 0 16,10-20-1,-10-11-15,10 1 16,10-11-16,0 0 16,-1 1-16,1-11 15,0 0-15,10-10 16,9 0-16,1 0 15,-10 0-15,0-10 16,-1 0-16,-9-11 16,-10 1-1,0 0-15,0-1 16,-10 11-16</inkml:trace>
  <inkml:trace contextRef="#ctx0" brushRef="#br0" timeOffset="185666.03">7821 12883 0,'0'0'16,"0"0"-16,0 0 15,0 0-15,0 0 16,10 0-1,10 0-15,9 0 16,31 0-16,10-10 16,9 0-16,-9 0 15,-11-1-15,-39 1 16</inkml:trace>
  <inkml:trace contextRef="#ctx0" brushRef="#br0" timeOffset="185834.59">7950 13473 0,'0'0'0,"0"0"16,0 0-16,0 0 16,10 0-16,20 21 15,-1-11-15</inkml:trace>
  <inkml:trace contextRef="#ctx0" brushRef="#br0" timeOffset="186317.79">8904 14562 0,'0'0'0,"0"0"15,0 0-15,0 0 16,0 10-16,0 11 16,0 9-16,0 21 15,0 20-15,-20 11 16,0-21-16,-10-20 16,10-31-16</inkml:trace>
  <inkml:trace contextRef="#ctx0" brushRef="#br0" timeOffset="187424">9381 14562 0,'0'0'15,"0"0"-15,0 0 16,0 0 0,0 0-16,0 0 15,0 0-15,0 0 16,0 0-16,0 0 16,0-20-16,0-11 15,0-9-15,0-21 16,0-11-16,-10-40 15,0 1-15,0-12 16,-10-9-16,10-21 16,0 11-1,-10-21-15,11-20 16,-1 30-16,0 21 16,0 20-16,10 31 15,0 40-15,0 10 16,0 21-16,0 0 15,0 0 1,0 10-16,10 10 16,0 31-16,9 20 15,11 41-15,0 30 16,0 10-16,0 1 16,9 10-16,11-31 15,0-10-15,0-31 16,-11-10-16,1-20 15,-10-10-15,-10-11 16,0-9 0,-10-1-16,-1-20 15,1 0-15,0 0 16,0-30-16,10-32 16,0-60-16,0-40 15,0-32-15,-20 1 16,0 40-16,0 11 15,-10 30 1,0 30-16,0 31 16,0 21-16,10 20 15,0 0-15,0 10 16,0 0-16</inkml:trace>
  <inkml:trace contextRef="#ctx0" brushRef="#br0" timeOffset="188055.36">10563 14145 0,'0'0'0,"0"0"16,0 0-16,0 0 15,0 0-15,0 0 16,-9-10-16,-1 0 16,-10 0-1,0-1-15,-10 1 16,10 0-16,0 10 16,-10 10-16,1 0 15,-1 11-15,0 9 16,0 1-16,20-1 15,0 21-15,0 0 16,10 0-16,10-10 16,0-1-1,0-19-15,10-1 16,10-20-16,20-10 16,-1-11-16,21-19 15,-11-21-15,-9 0 16,-10-21-16,-10 11 15,-10 20-15,-20 10 16,0 11-16,-20-1 16,0 1-1,-20 20-15,0 0 16,-19 30-16,29-10 16</inkml:trace>
  <inkml:trace contextRef="#ctx0" brushRef="#br0" timeOffset="188879.59">11180 14257 0,'0'0'0,"0"0"16,0 0-16,0 0 16,0 0-16,0 0 15,0 0-15,10 10 16,-1 0-16,1 21 16,-10-11-1,0 11-15,0-11 16,0 0-16,0 1 15,0-11-15,0 0 16,0-10-16,0 0 16,10-10-16,0-21 15,0-9-15,0-1 16,0-20 0,10 10-16,-10 10 15,0 11-15,10 10 16,0 9-16,-1 1 15,11 10-15,-10 10 16,10 1-16,-10 9 16,0 0-16,0 11 15,-10-11-15,-1 0 16,1 1 0,-10-11-16,10 0 15,-10-10-15,10 0 16,0-10-16,20-10 15,0-31-15,10-10 16,9 0-16,11 0 16,0 0-16,-1 30 15,-9 11 1,0 20-16,-11 10 16,1 31-16,0 20 15,0 0-15,-21 0 16,1 0-16,0 0 15,-10-10-15,10-11 16,-20-19-16</inkml:trace>
  <inkml:trace contextRef="#ctx0" brushRef="#br0" timeOffset="189497.31">12829 12323 0,'0'0'16,"0"0"-16,0 0 15,0 21-15,0 30 16,0 50-16,-10 32 15,0 9-15,10 31 16,-10 10-16,10 1 16,0-11-16,0-11 15,0-19 1,-10-11-16,0-30 16,1-10-16,-1-31 15,0-21-15,0-9 16,10-11-16,0 1 15,0-21-15,0 0 16,0 0 0,0-21-16,10-20 15,0-9-15,9-11 16,11-11-16,10 21 16,0 21-16,0-1 15,-1 11-15,1 10 16,-10 0-16,-10 20 15,10 0-15,-1 21 16,1-1-16,-10 21 16,0-10-1,-20-1-15,0 11 16,0-10-16,0 0 16,-20 10-16,-20-11 15,-9 1-15,-11-11 16,0-9-16,21-21 15,9 0-15,20-10 16</inkml:trace>
  <inkml:trace contextRef="#ctx0" brushRef="#br0" timeOffset="189853.6">13634 14562 0,'0'0'15,"0"0"-15,0 0 16,0 0-16,0 0 16,0-20-16,0-11 15,0-20-15,-10-60 16,0-22 0,10 11-16,10 31 15,0 19-15,0 1 16,0 20-16,0 21 15</inkml:trace>
  <inkml:trace contextRef="#ctx0" brushRef="#br0" timeOffset="190340.59">14121 14369 0,'0'0'0,"0"0"16,0 0-16,0 0 15,10 0-15,20-20 16,10-1-16,9-19 15,-9-1-15,0 0 16,-1-10 0,-19 11-16,0 9 15,-20 0-15,0 1 16,-10-1-16,-10 11 16,1 0-16,-11 10 15,0-1-15,0 1 16,0 20-16,10 1 15,1 19-15,-1 21 16,10 0 0,0 20-16,20 0 15,20 21-15,19-1 16,21-30-16,-1-10 16,11-20-16,9-11 15,1-20-15,-41 0 16</inkml:trace>
  <inkml:trace contextRef="#ctx0" brushRef="#br0" timeOffset="190995.21">15085 14450 0,'0'0'0,"0"0"16,0 0-16,0 0 16,0 0-16,10 21 15,0 19 1,10 21-16,-10 11 16,-10 19-16,0-9 15,-10-1-15,0-20 16,-10 0-16,0-20 15,0 0-15,0-31 16</inkml:trace>
  <inkml:trace contextRef="#ctx0" brushRef="#br0" timeOffset="191685.58">16019 14328 0,'0'0'16,"0"0"-16,0 0 15,0 0-15,0 0 16,0 0-16,0 0 16,0-40-16,0-32 15,0-9-15,0-31 16,0-41-16,-10-30 16,10 0-16,0-21 15,10-19 1,10-1-16,20 10 15,-1 61-15,-9 41 16,-10 51-16,-10 31 16,-10 9-16,0 11 15,0 0-15,0 10 16,10 20-16,0 31 16,0 71-1,20 41-15,0-10 16,9 30-16,1 0 15,0-30-15,-10-21 16,-11-40-16,1-11 16,-10-20-16,0 0 15,-10-10-15,0 0 16,0 0-16,0 10 16,0-10-1,0-10-15,-20-1 16,0-19-16,-19-1 15,-1-10-15,-20-10 16,-9 0-16,19-20 16,10-1-16,11 11 15,-1 0-15,20 0 16,0 10-16,0 0 16</inkml:trace>
  <inkml:trace contextRef="#ctx0" brushRef="#br0" timeOffset="192331.59">17172 14145 0,'0'0'16,"0"0"-16,0 0 16,0 0-1,0 10-15,0 11 16,10 19-16,0 21 16,0 31-16,-10-1 15,0-9-15,0-21 16,0 0-16,0-10 15,0-10-15,0-11 16,0-10-16,0-9 16,0-11-1,0 0-15,0-31 16,10-40-16,0-41 16,-1-31-16,21 1 15,0 20-15,-10 30 16,0 21-16,0 20 15,0 21-15,-10-1 16,-1 11-16,1 10 16,0-1-1,0 1-15,10 10 16,10 10-16,-10 1 16,0-1-16,0 20 15,-1 1-15,-9 10 16,-10-1-16,0 1 15,-19-10-15,-1-1 16,0 1 0,-10-1-16,-20 1 15,1-11-15,9 0 16,10-9-16,0-11 16,20 0-16,0-11 15,0 1-15</inkml:trace>
  <inkml:trace contextRef="#ctx0" brushRef="#br0" timeOffset="193186.92">18116 14176 0,'0'0'0,"0"0"16,0 0-16,0 0 15,0 0-15,10 0 16,0 0-16,0 0 16,10 0-1,9-21-15,1 1 16,-10-21-16,0 0 15,0 1-15,0-1 16,-10 11-16,0-1 16,-10 0-16,0 11 15,-10 10-15,-10 0 16,0 0 0,-10 10-16,0 10 15,0 0-15,1 0 16,9 21-16,10 20 15,10-1-15,20 1 16,19-10-16,1-10 16,10-11-16,19 0 15,31-10-15,-11-10 16,-29-20 0,-30 10-16</inkml:trace>
  <inkml:trace contextRef="#ctx0" brushRef="#br0" timeOffset="193531.22">18831 12201 0,'0'0'0,"0"0"15,0 0-15,0 11 16,0 9 0,0 41-16,10 71 15,-10 62-15,0 40 16,0 51-16,-10 0 16,10-31-16,0-40 15,0-41-15,0-31 16,0-20-16,0-40 15,0-32-15,0-29 16,0-1 0,0-20-16,0 0 15,0 0-15</inkml:trace>
  <inkml:trace contextRef="#ctx0" brushRef="#br0" timeOffset="193782.1">19338 12405 0,'0'0'15,"0"10"-15,0 21 16,0 50-16,-10 41 16,0 21-16,10 80 15,-10 73-15,0 19 16,0-30-1,1-51-15,9-81 16,0-62-16,0-30 16,0-10-16,0-10 15,0-31-15</inkml:trace>
  <inkml:trace contextRef="#ctx0" brushRef="#br0" timeOffset="193999.59">19477 13850 0,'0'0'0,"0"0"16,0 20-16,0 41 16,0 21-16,0 9 15,0 1 1,0-31-16,0-20 15,10-1-15,0-19 16,-10-11-16</inkml:trace>
  <inkml:trace contextRef="#ctx0" brushRef="#br0" timeOffset="194179.47">19865 13494 0,'0'0'0,"0"0"15,0 0 1,0 10-16,0-10 0</inkml:trace>
  <inkml:trace contextRef="#ctx0" brushRef="#br0" timeOffset="194917.55">20521 14033 0,'0'0'0,"0"0"16,0 0-16,0 0 15,0 0-15,0 0 16,-30 0-1,-10-10-15,0 10 16,1 0-16,-21 10 16,0 0-16,11 21 15,-1-1-15,20 1 16,0 20-16,1 0 16,19 10-16,20-21 15,0 1-15,-1-21 16,21 1-1,0-21-15,30-41 16,29-50-16,30-52 16,1-20-16,-31-30 15,-9-11-15,-11-30 16,-19 10-16,-20 11 16,-10 30-16,-20 40 15,0 31-15,-10 10 16,0 31-1,0 30-15,0 11 16,10 20-16,0 0 16,-10-1-16,10 11 15,-10 11-15,-10 19 16,0 11-16,-10 50 16,1 62-16,9 30 15,10 31 1,10 10-16,0-31 15,0-20-15,0-20 16,0-11-16,0-40 16,-10-21-16,10-20 15,0-10-15,0-20 16</inkml:trace>
  <inkml:trace contextRef="#ctx0" brushRef="#br0" timeOffset="195351.42">21147 14084 0,'0'0'15,"10"0"-15,-10-10 16,10 0-16,-10-1 16,0 1-16,0 10 15,0-10 1,0 0-16,0 10 15,0 0-15,-10-10 16,-10 10-16,-10 10 16,-10 10-16,-9 31 15,9 10-15,10 31 16,10-11 0,10-10-16,20-10 15,10-20-15,10-20 16,0-1-16,9-30 15,11-21-15,10-40 16,-11-21-16,-9 31 16,-20 0-16,-20 10 15,0 1-15,-10 19 16,-10 0-16,-20 11 16,-59 10-1,-10 20-15,-10 10 16,9 1-16,61-11 15</inkml:trace>
  <inkml:trace contextRef="#ctx0" brushRef="#br0" timeOffset="196317.96">6519 15346 0,'0'0'16,"0"0"-16,0 0 15,0 0-15,0 0 16,0 0-16,0 0 16,0 0-16,0 0 15,0 0-15,0 0 16,0 10-16,0 31 16,10 20-1,0 10-15,-10 0 16,0 0-16,0 1 15,10 9-15,-10 1 16,0-32-16,0-9 16,0-21-16,0 1 15,0-11-15,0-10 16,0 0-16,0 0 16,-10-10-1</inkml:trace>
  <inkml:trace contextRef="#ctx0" brushRef="#br0" timeOffset="196552.21">6400 15102 0,'0'0'16,"0"0"0,0 0-16,0 0 15,10 0-15,19 10 16,1 0-16,20 0 15,19 0-15,11-10 16,-1 0-16,-9 0 16,-20 0-16,-1-20 15,1 10-15,-20 0 16,-20-1-16</inkml:trace>
  <inkml:trace contextRef="#ctx0" brushRef="#br0" timeOffset="196748.08">6549 15641 0,'0'0'15,"0"0"-15,0 0 16,20 0-16,19 0 15,21 0-15,-30 0 16</inkml:trace>
  <inkml:trace contextRef="#ctx0" brushRef="#br0" timeOffset="197457.76">7493 15275 0,'0'0'15,"0"0"-15,0 10 16,0 10-16,0 31 16,10 20-16,0 21 15,0-1-15,0 1 16,-1-11-16,1-20 15,-10 1-15,0-22 16,0-9 0,0-11-16,0-10 15,0-10-15,0 0 16,0-10-16,0-20 16,0-21-16,0-10 15,0-11-15,0-9 16,0 10-16,0 20 15,0 20-15,0 1 16,0 9 0,0 11-16,0 0 15,0 0-15,0 0 16,0 0-16,0 10 16,0 0-16,10-11 15,0 1-15,20 20 16,10 21-16,19 20 15,1 0 1,-10-11-16,-10-9 16,-11-11-16,-9 1 15,0-1-15,10-10 16,0 0-16,0-10 16,-11 0-16,1 0 15,10-20-15,-10-31 16,0-20-16,-20 10 15,0-10 1,0-1-16,-10 21 16,0 1-16,0 19 15,10 1-15,0 19 16,0 1-16,0 0 16,0 10-16,0 0 15,0 0-15</inkml:trace>
  <inkml:trace contextRef="#ctx0" brushRef="#br0" timeOffset="198028.09">8695 16150 0,'0'0'16,"0"0"-16,0 0 15,0 0-15,0 0 16,0 0-16,0 0 16,0 0-1,0 0-15,0 10 16,10 10-16,-10 11 15,0 20-15,0 0 16,0-1-16,-10-9 16,-10-10-16,10-21 15</inkml:trace>
  <inkml:trace contextRef="#ctx0" brushRef="#br0" timeOffset="198825.5">9431 15397 0,'0'0'0,"0"0"16,0 0-16,0 0 15,0 0-15,0 0 16,0 10-16,0 31 16,0 40-16,0 11 15,0 20 1,0-11-16,0-9 15,0-21-15,0-20 16,0-10-16,0-11 16,0-9-16,0-1 15,0-10-15,0-10 16,0 0-16,0 0 16,0-20-16,-10-41 15,0-21-15,0-9 16,10-21-1,0-21-15,0 42 16,0 40-16,0 20 16,0 1-16,0 10 15,0 9-15,10 1 16,0 0-16,19 0 16,11 0-16,20 0 15,19 20-15,-9 20 16,9 31-1,11 11-15,9-1 16,-19 0-16,-11 0 16,-9 0-16,-20 11 15,-20-21-15,-1 0 16,1-20-16,-20-1 16,0 1-16,-20 0 15,-19 0-15,-31-1 16,1-19-1,9-1-15,0-10 16,-9-10-16,19 0 16,10 0-16,10 0 15,11 0-15,9 0 16,0-20-16,0-1 16,20-9-16,-10 10 15</inkml:trace>
  <inkml:trace contextRef="#ctx0" brushRef="#br0" timeOffset="199391.62">10872 16302 0,'0'0'0,"0"0"16,0 0-16,0 0 15,0 0-15,0 0 16,9 0 0,11-20-16,10-21 15,0 1-15,-10-1 16,0 10-16,-10 1 16,0 20-16,-10 0 15,0-1-15,0 1 16,0 10-16,-20-10 15,0 0-15,-10 10 16,10 0 0,0 10-16,10-10 15,0 10-15,0 0 16,1 1-16,-1-1 16,20 20-16,-1 1 15,31-1-15,10 11 16,10 0-16,-1-21 15,-19-10 1,10-10-16,-1-10 16,-19 0-16</inkml:trace>
  <inkml:trace contextRef="#ctx0" brushRef="#br0" timeOffset="200092.95">11686 16119 0,'0'0'0,"0"0"15,0 0-15,0 0 16,0 10-16,0 11 16,10 9-16,0 11 15,0 10-15,0 10 16,0-10-1,0 0-15,0-11 16,0 1-16,-10 0 16,0 0-16,0-21 15,0 0-15,0-10 16,0-10-16,0 0 16,0 0-16,0-10 15,0-10-15,0-21 16,0-10-1,0 0-15,0 11 16,0-11-16,0 10 16,0 0-16,10 11 15,0-11-15,20 0 16,-1-9-16,11-1 16,0 20-16,0 1 15,-1-1 1,1 21-16,-10 0 15,-10 0-15,0 20 16,0 0-16,-1 0 16,-9 21-16,0-1 15,0-9-15,-10 9 16,0-10-16,0 1 16,-20-1-16,1 0 15,-21 1-15,-20-1 16,1-10-1,9-10-15,10 0 16,10 0-16,-9-10 16,9 0-16,0 0 15,0 0-15,0-1 16,20 11-16,0 0 16,0 0-16,10 0 15,0-10 1,0 0-16</inkml:trace>
  <inkml:trace contextRef="#ctx0" brushRef="#br0" timeOffset="202012.67">13008 16587 0,'0'0'16,"0"0"-16,0 0 15,0 0-15,0 0 16,0 0-16,0 0 15,0 0-15,0 0 16,0 0-16,0 0 16,0 0-16,0 0 15,0 0-15,0 0 16,0 0 0,0 11-16,0-1 15,0 20-15,0 31 16,0 31-16,0-1 15,0-9-15,-20-1 16,0 1-16,-10-1 16,1-20-16,9-20 15,0 0-15,10-21 16,0 0-16,0-10 16,0 1-1,0-11-15,10 0 16,0 0-16,0 0 15,0 0-15,0 0 16,0 0-16,0 0 16,0 0-16,0 0 15,0 0-15,0 0 16,0 0 0,0 0-16,0 0 15,0 0-15,0 0 16,0 0-16,0 0 15,0 0-15,0 0 16,0 0-16,0 0 16,0 0-16,0 0 15,0 0-15,0 0 16,0 0 0,0 0-16,0 0 15,0 0-15,0 0 16,0 0-16,0 0 15,0 0-15,0 10 16,0-10-16,0 0 16</inkml:trace>
  <inkml:trace contextRef="#ctx0" brushRef="#br0" timeOffset="-214340.17">13952 16577 0,'0'0'0,"0"0"15,0 0 1,0 0-16,0 0 16,0 0-16,0 0 15,0 0-15,0 0 16,0 0-16,0 0 15,0 0-15,0 0 16,0 0-16,0 0 16,0-10-1,-10-21-15,-10-40 16,-10-10-16,1-31 16,-1-10-16,0 20 15,20 31-15,0 20 16,0 20-16,10 1 15,0 20-15,0-1 16,0 1 0,0 0-16,0 10 15,0 0-15,0 0 16,0 0-16,10 10 16,0 21-16,20 40 15,20 10-15,-1-9 16,-9-11-16,0-10 15,-10-11-15,-1-19 16,1-1 0,0-20-16,20-20 15,-1-41-15,11-31 16,0-20-16,-21 10 16,-9 1-16,-10 9 15,0 31-15,-10 20 16,-10 11-16,0 9 15,0 11-15,0 0 16,0 0 0,0 10-16,0 0 15,0 20-15,10 21 16,0 30-16,0 51 16,10 31-16,-1-41 15,1-10-15,-10-1 16,0 11-16,-10-40 15,10-22 1,-10-9-16,10-10 16,0-11-16,0 0 15,-10-20-15</inkml:trace>
  <inkml:trace contextRef="#ctx0" brushRef="#br0" timeOffset="-213828.41">15194 16252 0,'0'0'16,"0"0"-16,0 0 15,0 0-15,-10 0 16,0 0-16,-9 10 16,-1 0-16,0 0 15,-10 21-15,0 19 16,0-9-16,20-10 16,0-1-1,10-9-15,10-1 16,0 0-16,0-10 15,0-10-15,30 0 16,10-20-16,-1-21 16,11 1-16,-10-11 15,-11 10-15,-19 11 16,0 9-16,0 11 16,-10 0-1,-10 0-15,0 10 16,10 10-16,0 20 15,10 31-15,0 1 16,-10-1-16,-1 0 16,1 0-16,0-21 15,10 11-15,-10-20 16</inkml:trace>
  <inkml:trace contextRef="#ctx0" brushRef="#br0" timeOffset="-213157.36">15900 16374 0,'0'0'16,"0"0"-16,0 0 15,0 0-15,0 10 16,0 20-16,0 1 16,0 10-1,0 9-15,0-9 16,0-10-16,0-11 16,0 0-16,0-9 15,0-1-15,0-10 16,0 0-16,0 0 15,0 0-15,0 0 16,0 0 0,0 0-16,0 0 15,0 0-15,0 0 16,0 0-16,10-31 16,0-9-16,0-22 15,0 1-15,9 11 16,-9 9-16,0 10 15,0 1-15,10-1 16,0 11 0,10 0-16,0 9 15,-1 1-15,1 0 16,0 10-16,0 0 16,0 10-16,0 0 15,-1 11-15,-9 9 16,0 1-16,0 9 15,-10 1-15,0 0 16,0 0-16,-10-21 16,0 0-1,0-10-15,0 1 16,0-1-16,0-10 16,0 0-16,0 0 15,0 0-15,0 0 16</inkml:trace>
  <inkml:trace contextRef="#ctx0" brushRef="#br0" timeOffset="-212103.4">17222 16872 0,'0'0'15,"0"0"-15,0 0 16,0 0-16,0-10 16,0-10-16,-10-21 15,0-10-15,0-20 16,0-21-16,0-9 16,0-11-16,10-21 15,0 1 1,0 30-16,10 11 15,0 9-15,0 1 16,0-11-16,-10 21 16,0 30-16,0 11 15,0 9-15,0 11 16,0 0-16,0 0 16,0 10-16,10 10 15,0 10 1,19 21-16,1 41 15,10 30-15,-10 20 16,0-10-16,-11-30 16,1-11-16,0-20 15,0 0-15,0-20 16,0-1-16,0-19 16,0-1-16,-1 1 15,-9-11 1,10 0-16,-10-10 15,0 0-15,10-10 16,0-21-16,0-30 16,0-30-16,-20-11 15,0-20-15,0 10 16,0 0-16,0 20 16,-10 31-1,10 10-15,0 21 16,0 9-16,0 11 15,0 0-15,0 0 16,0 10-16,10 0 16,0 0-16</inkml:trace>
  <inkml:trace contextRef="#ctx0" brushRef="#br0" timeOffset="-211640.13">18265 15448 0,'0'0'0,"0"0"16,0 0-16,0 0 15,0 20-15,0 10 16,0 11 0,0 20-16,0 10 0,-10 1 15,0 19 1,0-9-16,10-11 16,-10 0-16,10 0 15,0-10-15,10-10 16,0 0-16,10-10 15,0 0-15,0-11 16,0-9-16,9-1 16,1 0-1,20-20-15,19 0 16,1 0-16,-10-10 16,-21 0-16,1 0 15,0 0-15,-10-11 16,-10 1-16,-10 10 15</inkml:trace>
  <inkml:trace contextRef="#ctx0" brushRef="#br0" timeOffset="-211379.12">18384 15692 0,'0'0'16,"10"0"-16,20 0 16,49-10-16,11-11 15,-11 1-15,-9-11 16,0-9-1,-11 9-15,-29 11 16</inkml:trace>
  <inkml:trace contextRef="#ctx0" brushRef="#br0" timeOffset="-211163.17">18364 15824 0,'0'0'16,"0"0"-16,0 0 15,10 0-15,10 0 16,40 0-16,29-20 16,-9-21-16,-1 0 15,-39 11 1</inkml:trace>
  <inkml:trace contextRef="#ctx0" brushRef="#br0" timeOffset="-210540.11">19259 16567 0,'0'0'0,"0"0"16,0 0-16,0 0 15,0 0-15,0 10 16,10 11-16,0 29 16,-10 42-16,0 0 15,-10-52-15</inkml:trace>
  <inkml:trace contextRef="#ctx0" brushRef="#br0" timeOffset="-209316.1">20193 16608 0,'0'0'0,"0"0"16,0 0-16,0 0 15,0 0-15,0 0 16,0 0-16,0 0 15,0 0-15,0 0 16,0 0-16,0-21 16,10-9-16,-10-11 15,0-20-15,0-10 16,0-41 0,-10-20-16,10 20 15,0 10-15,0 0 16,0 0-16,0 31 15,0 10-15,0 31 16,0 9-16,0 11 16,0 0-16,0 0 15,0 10 1,0 0-16,0 0 16,0 20-16,10 11 15,0 19-15,0 11 16,0 1-16,19 9 15,1-10-15,0 0 16,0-20-16,0-21 16,-1 0-16,1-10 15,10-10 1,10-20-16,-11-21 16,1 1-16,-10-21 15,10-21-15,-10-20 16,-11 21-16,-9 30 15,0 0-15,0 21 16,-10-1-16,0 21 16,0 0-1,0 0-15,0 0 16,0-1-16,0 11 16,10 11-16,0 9 15,20 51-15,0 31 16,0 20-16,-11 10 15,1-20-15,0-20 16,10-11-16,-10-10 16,0-30-1,0 0-15,-1-21 16,-9 1-16,-10-11 16</inkml:trace>
  <inkml:trace contextRef="#ctx0" brushRef="#br0" timeOffset="-208780.06">21564 16109 0,'0'0'16,"0"0"-16,0 0 16,0 0-16,0 0 15,0 0-15,0 0 16,-20-10-16,0 0 16,-9 0-16,-1-1 15,0 11-15,0 11 16,0-1-1,1 10-15,-1 11 16,10-1-16,10 11 16,0 0-16,10-21 15,10 0-15,0 1 16,0-21-16,20 0 16,19-21-16,11 1 15,-20-11-15,-1 1 16,1-1-1,-20 1-15,0 20 16,-10-1-16,0 1 16,-10 10-16,0 0 15,10 10-15,0 1 16,0 19-16,0 1 16,-1-1-16,1 1 15,20-1-15,-20-20 16</inkml:trace>
  <inkml:trace contextRef="#ctx0" brushRef="#br0" timeOffset="-208362.03">22359 15987 0,'0'0'16,"0"0"-16,0 0 15,0 0-15,0 10 16,10 0-16,0 0 16,0 21-16,-10 0 15,0-1-15,0 11 16,0-21-16,0 0 16,0-9-16,0-1 15,0-10 1,0 0-16,0 0 15,0 0-15,0-21 16,0 1-16,10 0 16,0-11-16,0 1 15,0 9-15,10 1 16,-1 0-16,1 9 16,0 1-1,0 10-15,10 10 16,0 21-16,0 30 15,9 20-15,-19 1 16,0-11-16,-10-51 16</inkml:trace>
  <inkml:trace contextRef="#ctx0" brushRef="#br0" timeOffset="-203269.06">23114 16598 0,'0'0'0,"0"0"16,0 0-16,0 0 15,0 0-15,0 0 16,0 0-16,0 0 16,0 0-1,0 0-15,0 0 16,0-31-16,0-20 15,0-10-15,-10-20 16,1-31-16,-1-31 16,0 21-16,0 20 15,10-10-15,-10 0 16,10 21 0,0 9-16,10 11 15,0-10-15,-10-1 16,10-9-16,0 20 15,-1 20-15,1 10 16,-10 10-16,10 21 16,0 0-16,0 0 15,0 30-15,20 21 16,0 40 0,10 11-16,9 10 15,-9 10-15,0-11 16,-1-19-16,-9-21 15,-10 0-15,10 0 16,-10 0-16,0 0 16,0-10-16,9-10 15,-9-1-15,10-19 16,0-1 0,0-20-16,9 0 15,1-30-15,0-11 16,0-30-16,-1-21 15,-9-30-15,0 0 16,-10 20-16,-10-10 16,0-30-16,-10 9 15,0 32-15,-10 29 16,10 22 0,-10 9-16,0 10 15,0 1-15,0 20 16,0-1-16,0 11 15</inkml:trace>
  <inkml:trace contextRef="#ctx0" brushRef="#br0" timeOffset="-202748.75">24317 16129 0,'0'0'15,"0"0"-15,0 0 16,0 0-16,0 0 15,-10 0-15,-10 0 16,-10 0 0,-10 0-16,1 11 15,-1-1-15,-20 20 16,11 1-16,-1 20 16,10 0-16,10 10 15,11-10-15,9-11 16,20-9-16,-1-11 15,1 0 1,10-20-16,10-10 16,0-30-16,10-1 15,-11-20-15,11 10 16,-20 0-16,0 10 16,-10 1-16,-10-11 15,0 10-15,0 11 16,-10-1-16,0 21 15,10 0 1,0 10-16</inkml:trace>
  <inkml:trace contextRef="#ctx0" brushRef="#br0" timeOffset="-202007.32">24466 16211 0,'0'0'0,"0"0"15,0 0-15,0 10 16,0 21-16,0-1 16,0 21-16,0 10 15,0-20-15,-10-1 16,10-19-16,0-1 15,0 0-15,0-20 16,0 0-16,0 0 16,0-30-1,10-11-15,0-20 16,0 0-16,10-10 16,0 0-16,-1 20 15,-9 20-15,0 1 16,0 20-16,0-1 15,0 1-15,0 10 16,0 10-16,0 1 16,0 19-16,10 1 15,-10 9 1,10-9-16,-11-11 16,1 1-16,0-11 15,0 0-15,0-10 16,10 0-16,10-10 15,0-11-15,0 1 16,-11-11 0,1 1-16,0-1 15,0 21-15,-10 0 16,0 20-16,0 21 16,0 20-16,0 20 15,0 10-15,-10-20 16,0-20-16,0-21 15,0-9-15</inkml:trace>
  <inkml:trace contextRef="#ctx0" brushRef="#br0" timeOffset="-201436.54">25162 14817 0,'0'0'16,"0"0"-16,0 0 15,0 0-15,0 0 16,0 20-16,0 31 16,0 30-16,0 21 15,0 30 1,0 1-16,0-1 15,-10-20-15,0 0 16,-10 10-16,0 0 16,0-20-16,10-21 15,0-10-15,0-30 16,0 0-16,0-21 16,10 1-16,0-11 15,0-10 1,0 0-16,10-21 15,10-29-15,10-12 16,10-9-16,9 20 16,-9 0-16,0 21 15,0 10-15,-21 9 16,1 1-16,-10 20 16,10 11-16,-10 19 15,0 11 1,-10 0-16,-10 0 15,-10 10-15,0-10 16,-19 0-16,-11 10 16,0 0-16,11-20 15,-1-1-15,10 1 16,0-20-16,10-11 16</inkml:trace>
  <inkml:trace contextRef="#ctx0" brushRef="#br0" timeOffset="-201093.08">25171 16903 0,'0'0'16,"0"0"-16,0 0 16,0 0-16,0 0 15,0 0 1,-9 0-16,9 0 16,0 0-16,0 0 15,0 0-15,9-21 16,11-19-16,20-11 15,10-10-15,-1-10 16,1-11-16,10 11 16,-11 20-1,-29 21-15</inkml:trace>
  <inkml:trace contextRef="#ctx0" brushRef="#br0" timeOffset="-194346.93">2604 9902 0,'0'0'0,"0"0"16,0 0-16,0 10 16,-10 30-16,-10-9 15</inkml:trace>
  <inkml:trace contextRef="#ctx1" brushRef="#br0">6632 17674 0,'0'-88'125,"0"-36"-125,0 54 16,0-36-16,0 18 16,0-18-16,0 71 15,0-53-15,0 17 16,0 0-16,0 54 16,0-18-16,0-1 15,0 1 1,0 17-1,0-17 17,0 70 108,0-17-140,0 0 16,0 17-16,0 0 16,0-17-16,35-1 15,-17 19-15,-18-19 16,0 1-16,18 17 15,-1-35 1,1 18 0,-18 0 46,18-1-31,17 1-31,-17 17 32,-1-17-17,1 17-15,17 18 16,-17 0-16,35 0 16,-18-18-16,-35-17 15,18-1-15,-1-17 16,-17-17 46,53-36-46,-35 18-16,-18-1 16,0-17-16,17 0 15,1 18-15,0-35 16,17-1-16,-17 36 15,-1-36-15,1 36 16,-18 17-16,18-52 16,-18 52-16,17 18 172,-17 18-157,0 52-15,0-17 16,0 18-16,0-18 15,0 0-15,0 0 16,0-18-16,0 18 16,0 0-16,0 35 15,0 0-15,0-17 16,0 34-16,0-52 16,0-17-16,0-1 15,0-17-15,0 17 16,0-18-1,0 19 17,0-19 46,0-34-47,0-1-15,0 0-1</inkml:trace>
  <inkml:trace contextRef="#ctx0" brushRef="#br0" timeOffset="-188622.37">7582 17340 0,'0'0'0,"0"0"16,0 0-16,0 0 15,0 0-15,0 0 16,0 0-16,0 0 15,0 0 1,0 0-16,0 0 16,0 0-16,0 0 15,0 0-15,0 0 16,0 0-16,0 0 16,0 11-16,-10-1 15,0 20-15,0-9 16,10-1-1,10 0-15,0 11 16,0-11-16,10 1 16,10-1-16,0-10 15,0 0-15,-1 0 16,11-10-16,-10 0 16,-10 0-16,0 0 15,0-10-15,-1 0 16,1-10-1,-10 10-15,0-11 16,-10 11-16,0 0 16,0 0-16,0-1 15,0 1-15,0 0 16,0 0-16,0 10 16,0-10-16,0 0 15,0 10-15,0 0 16,0 0-1,0 0-15,0 0 16,0-11-16,0 11 16,-10-10-16,-10 0 15,0 0-15,1 0 16,-11 0-16,0-1 16,10 11-16,0 0 15,10 0-15,0 11 16,-10-1-1,11 20-15,-1 1 16,0-21-16</inkml:trace>
  <inkml:trace contextRef="#ctx0" brushRef="#br0" timeOffset="-187835.15">8377 17361 0,'0'0'0,"0"0"16,0 0-16,0 0 15,0 0 1,0 0-16,0 10 15,0 10-15,0 11 16,0-1-16,0 1 16,0-11-16,0 1 15,0-1-15,0-10 16,0 0-16,0-10 16,0 0-16,0 0 15,0 0 1,0 0-16,0-20 15,10-21-15,0 0 16,0-9-16,0-1 16,0 10-16,0 11 15,0-1-15,0 11 16,10 9-16,9 1 16,1 10-1,0 10-15,0 1 16,0 19-16,-1 21 15,11 0-15,-10 10 16,-10-10-16,0-10 16,-10-1-16,-10-19 15,0-11-15</inkml:trace>
  <inkml:trace contextRef="#ctx0" brushRef="#br0" timeOffset="-187439.13">8010 17361 0,'0'0'15,"0"0"-15,0 0 16,0 0-16,0 10 15,0 10 1,9 41-16,1 11 16,0-1-16,0-10 15,0 0-15,0-10 16,-10-31-16,0-10 16</inkml:trace>
  <inkml:trace contextRef="#ctx0" brushRef="#br0" timeOffset="-180825.15">9609 17524 0,'0'0'0,"0"0"16,0 0-16,0 0 15,0 0-15,0 0 16,0 0 0,0 0-16,0 0 15,0 0-15,0 0 16,0 0-16,0 0 15,0 0-15,0 0 16,0 0-16,0 0 16,0 0-16,0-31 15,10-30-15,0-41 16,20-50 0,0-21-16,-10 30 15,0 21-15,0 30 16,-1 31-16,-9 21 15,0 9-15,-10 21 16,0 0-16,0 0 16,0-1-16,0 11 15,10 11 1,0 9-16,0 21 16,0 20-16,20 40 15,0 32-15,0-11 16,9-20-16,1-21 15,0-10-15,-10-10 16,-11-20-16,1-21 16,-10 1-16,0-1 15,0-10 1,-10-10-16,0 10 16,0-10-16,0 11 15,-20-11-15,-19 0 16,-11-11-16,0-9 15,-9 0-15,9 10 16,0-1-16,20 1 16,1 0-16,9 10 15,0 10 1,10-10-16</inkml:trace>
  <inkml:trace contextRef="#ctx0" brushRef="#br0" timeOffset="-180068.14">10444 17656 0,'0'0'16,"0"0"-16,0 0 15,0 0-15,0 0 16,0 10-16,10 21 16,0 19-16,0 11 15,0 1-15,-10-22 16,0 1-16,0 0 16,0-21-1,0 0-15,0-9 16,0-1-16,0-10 15,0 0-15,-10-21 16,-10-30-16,0-10 16,10 0-16,0 0 15,0 10-15,10-10 16,10 0-16,0 0 16,0 10-1,20 0-15,-10 11 16,10 9-16,0 1 15,9 20-15,1-1 16,-10 11-16,-10 11 16,10-1-16,-1 20 15,-9 1-15,0-11 16,0 0 0,-10 1-16,0-1 15,-10 1-15,0-1 16,0 0-16,0-10 15,-20 1-15,0-1 16,-20 10-16,1-10 16,-11-10-16,0 0 15,20 0-15,21 0 16,-1 0-16</inkml:trace>
  <inkml:trace contextRef="#ctx0" brushRef="#br0" timeOffset="-179410.98">11239 17574 0,'0'0'0,"0"0"15,0 0-15,0 0 16,0 0-16,0 0 16,0 0-16,10 0 15,0-10-15,0 0 16,0-10-16,0-1 16,10-9-16,-10-1 15,0 11-15,0 10 16,-10 0-1,0-1-15,0-9 16,0 10-16,0 0 16,-10 0-16,0-1 15,10 11-15,-20 0 16,0 11-16,0-1 16,0 0-16,0 20 15,10 1 1,0 20-16,10 0 15,10 0-15,0-11 16,0 1-16,0-21 16,0 1-16,0-1 15,0-10-15,0 0 16,20-10-16,0 0 16,9-20-16,11-10 15,-30 9 1</inkml:trace>
  <inkml:trace contextRef="#ctx0" brushRef="#br0" timeOffset="-178819.14">11796 16872 0,'0'0'15,"0"0"-15,0 0 16,0 0-16,0 0 16,0 0-16,0 10 15,10 21-15,-10 10 16,10 20-16,-10 0 16,10 10-1,-1 10-15,-9 1 16,0-11-16,10-10 15,0 0-15,0-10 16,0-10-16,0-1 16,0 1-16,0 0 15,0-21-15,0 1 16,10-21 0,10-11-16,-1-29 15,1-21-15,0-41 16,10-61-16,0 10 15,9 42-15,-9 9 16,-10 10-16,-10 21 16,-20 30-16,0 21 15,0 10-15,0 10 16,0 0-16,0 10 16,0 20-1,0 42-15,0-1 16,0 20-16,0 1 15,0 20-15,0-20 16,0-21-16,0-10 16,0-10-16,0-11 15,0 1-15,0 0 16,0-21 0</inkml:trace>
  <inkml:trace contextRef="#ctx0" brushRef="#br0" timeOffset="-178550.09">12551 17493 0,'0'0'0,"0"0"15,0 10-15,10 11 16,0 29-16,0-9 15,0 0-15,0 10 16,-10-11-16,0-9 16,0-11-1,0 1-15,0-21 16,0 0-16,0-11 16,0-70-16,0 20 15</inkml:trace>
  <inkml:trace contextRef="#ctx0" brushRef="#br0" timeOffset="-178439.09">12581 17055 0,'0'0'0,"0"0"16,10 11 0,-10-11-16,10 10 15,0 10-15,0 11 16,-1 9-16,-9-19 16</inkml:trace>
  <inkml:trace contextRef="#ctx0" brushRef="#br0" timeOffset="-177614.1">13088 17920 0,'0'0'0,"0"0"15,9 0-15,1-10 16,0 10-16,0 0 16,0 0-16,0 0 15,0 10-15,0 1 16,0-1-16,0 20 15,-10 21-15,0 10 16,-10-30 0</inkml:trace>
  <inkml:trace contextRef="#ctx0" brushRef="#br0" timeOffset="-168441.12">14250 17920 0,'0'0'16,"0"0"-16,0 0 16,0 0-16,0 0 15,0 0-15,0 0 16,0 11 0,-10-11-16,10 10 15,-10-10-15,10 0 16,0 0-16,0 0 15,0 10-15,-10-10 16,10 0-16,0 0 16,0 0-16,0 0 15,0 0 1,0 0-16,0-10 16,-19-41-16,9-20 15,0-41-15,0-21 16,0 1-16,10 20 15,10 0-15,-10 0 16,0 31-16,0 20 16,0 30-16,0 1 15,0 20 1,0-1-16,0 11 16,0 0-16,0 0 15,10 21-15,10 30 16,9 30-16,11 21 15,10 30-15,-1-20 16,-9-31-16,0-19 16,-20-22-16,0-9 15,0-11 1,-1 0-16,1-9 16,10-11-16,0 0 15,10-41-15,29-40 16,-9-42-16,-10 1 15,-11-20-15,1 20 16,-20 30-16,0 41 16,-10 21-1,0-1-15,-10 21 16,0 0-16,0 0 16,0 10-16,10 10 15,0 41-15,9 40 16,1 21-16,-10 41 15,0 10-15,0-31 16,-10-30-16,10 10 16,0-21-1,0-19-15,0-32 16,0-19-16,-10-21 16</inkml:trace>
  <inkml:trace contextRef="#ctx0" brushRef="#br0" timeOffset="-167845.93">15751 17880 0,'0'0'16,"0"0"-16,0-10 16,0-1-16,0 1 15,0 0-15,0 10 16,0 0-16,-10-10 16,-10 0-16,0-1 15,0 1 1,0 0-16,0 10 15,1 0-15,-1 0 16,0 10-16,0 0 16,10 21-16,0 0 15,0-1-15,10-10 16,0 1-16,10-1 16,0-10-16,0-10 15,20-10 1,19-20-16,1-21 15,10-10-15,-20 10 16,-1 0-16,-19 20 16,0 1-16,0 20 15,-10-1-15,0 1 16,-10 0-16,0 10 16,10 10-16,0 0 15,0 11 1,0 9-16,-1-9 15,1-1-15,0 0 16,0 1-16,-10-11 16,10 0-16,-10-10 15</inkml:trace>
  <inkml:trace contextRef="#ctx0" brushRef="#br0" timeOffset="-167411.57">16297 17625 0,'0'0'16,"0"0"-16,0 0 16,0 0-16,0 0 15,0 0-15,0 10 16,0 11-16,0 9 16,0 11-16,0 10 15,0-10 1,0-21-16,0 0 15,0 1-15,0-11 16,0-10-16,0 0 16,0 0-16,10-10 15,0-11-15,10-19 16,0-1-16,0 0 16,0 1-1,0 9-15,9 0 16,1 11-16,0 10 15,0 0-15,10 20 16,-1 0-16,1 10 16,-10 11-16,-10 0 15,0-1-15,-10-10 16,0 1-16,-10 9 16,0-9-1,0-1-15,0-10 16</inkml:trace>
  <inkml:trace contextRef="#ctx0" brushRef="#br0" timeOffset="-166997.15">17569 17015 0,'0'0'0,"0"0"16,0 0-1,0 0-15,0 10 16,0 0-16,0 21 16,0 30-16,0 51 15,-10 10-15,0-10 16,1-21-16,-1-30 16,0 11-16,0-1 15,10-20-15,0-11 16,0-19-1,-10-11-15,10-10 16,0 0-16</inkml:trace>
  <inkml:trace contextRef="#ctx0" brushRef="#br0" timeOffset="-166738.62">17222 17066 0,'0'0'15,"0"0"-15,0 0 16,9 10-16,-9-10 16,10 10-16,20 0 15,0 0-15,0 1 16,20-11-16,19 10 16,1-10-16,-1 0 15,-9 0-15,-10 0 16,-21 0-1,-9-10-15,0-1 16,-10 1-16,-10 0 16</inkml:trace>
  <inkml:trace contextRef="#ctx0" brushRef="#br0" timeOffset="-166520.78">17231 17493 0,'0'0'15,"0"10"-15,0-10 16,10 10-16,0 1 16,10 9-16,10 0 15,0-10-15,20 1 16,9-1-16,11-10 16,-1 0-16,-9 0 15,-10 0 1,-11-10-16,-29-1 15</inkml:trace>
  <inkml:trace contextRef="#ctx0" brushRef="#br0" timeOffset="-165237.02">18494 17931 0,'0'0'0,"0"0"15,0 0-15,0 0 16,0 0-16,0 0 16,0 0-16,0 0 15,0 0-15,0 0 16,0 0-1,0 0-15,0 0 16,0 0-16,0 0 16,0 0-16,0 0 15,0 0-15,0 0 16,0 0-16,0 0 16,0 0-16,0 0 15,-10-21 1,0-19-16,0-1 15,0-20-15,10-10 16,10-21-16,0-10 16,0 11-16,0 19 15,-1 11-15,1-10 16,10 0-16,-10 0 16,0 30-16,-10 10 15,0 11 1,0 10-16,0 0 15,0 0-15,10 20 16,0 10-16,20 31 16,10 20-16,9 31 15,1 20-15,-10-10 16,-20-31-16,9-20 16,1 0-1,0-20-15,0-20 16,-10-1-16,0-10 15,-1 0-15,1-10 16,-10 0-16,0-10 16,10-20-16,0-21 15,10-31-15,-10 1 16,-10-1-16,-10 21 16,0 11-1,0 19-15,0 0 16,0 21-16,0 0 15,0-10-15,0-11 16,10 1-16,-10 9 16</inkml:trace>
  <inkml:trace contextRef="#ctx0" brushRef="#br0" timeOffset="-158229.79">20451 16964 0,'0'0'16,"0"0"0,10 0-16,0 0 15,10 0-15,0-10 16,0 10-16,0 0 16,-1-10-16,-9 10 15,0-11-15,0 1 16,0 0-16,-10 10 15,10 0 1,-10 0-16,0 0 16,0 0-16,0 0 15,0 0-15,0 0 16,0 0-16,0 10 16,-20 11-16,-20 19 15,-19 11-15,9 0 16,0 0-1,-9 30-15,-1 31 16,11 0-16,-1-10 16,0 20-16,20 10 15,1 1-15,19 9 16,0 11-16,20-11 16,0-20-16,19-30 15,1-41-15,0-21 16,-10-9-1,10-1-15,-1 0 16,1-9-16,-10-11 16,0 0-16,-20 0 15,0 0-15,0 0 16,0 0-16,0 0 16,0 0-16,0 0 15,0 0 1,0 0-16,0 0 15,0 0-15,0 0 16,20 20-16,10 10 16,-20-19-16</inkml:trace>
  <inkml:trace contextRef="#ctx0" brushRef="#br0" timeOffset="-157764.15">21395 17401 0,'0'0'0,"0"0"15,0 0-15,0 0 16,0 0-16,0 0 16,0 11-16,0 9 15,0 21-15,10 30 16,-10 41-16,0 30 15,0-9 1,-10-21-16,0 10 16,0 10-16,0-40 15,10 19-15,-10-19 16,1-51-16,9-21 16,0 0-16,0 1 15,0-21-15,9 0 16,1 10-16,0-10 15</inkml:trace>
  <inkml:trace contextRef="#ctx0" brushRef="#br0" timeOffset="-157403.65">22369 17117 0,'0'0'0,"0"0"16,0 0-16,0 0 16,0 10-16,0 0 15,0 31-15,0 30 16,-10 20-16,0 11 16,0 0-1,0 0-15,0 20 16,0 0-16,1-20 15,18-1-15,1 1 16,0 0-16,0-21 16,10 11-16,0 0 15,-10-52-15,0-19 16,-10-1-16,0-20 16,0 0-1,0 0-15,0 0 16,0 0-16</inkml:trace>
  <inkml:trace contextRef="#ctx0" brushRef="#br0" timeOffset="-157143.15">21425 18358 0,'0'0'0,"0"0"15,0 0-15,0 0 16,0 0-16,10 0 16,30-20-16,-1 9 15,11 1-15,20 0 16,9 0-16,11 10 16,-1-10-1,-19 10-15,-21 10 16,31 0-16,-40 0 15</inkml:trace>
  <inkml:trace contextRef="#ctx0" brushRef="#br0" timeOffset="-156674.8">22985 16964 0,'0'0'16,"0"0"-16,0 0 15,0 0-15,0 0 16,0 0-16,10 0 16,0 0-1,0 10-15,0 0 16,20 11-16,0 9 16,29 1-16,11 20 15,19 10-15,-9 30 16,-1 41-16,-9 11 15,9 50-15,-29 1 16,-10-21 0,-20 0-16,-20-31 15,-20 1-15,0-32 16,0-39-16,0-21 16,0-11-16,0-30 15</inkml:trace>
</inkml:ink>
</file>

<file path=ppt/ink/ink7.xml><?xml version="1.0" encoding="utf-8"?>
<inkml:ink xmlns:inkml="http://www.w3.org/2003/InkML">
  <inkml:definitions>
    <inkml:context xml:id="ctx0">
      <inkml:inkSource xml:id="inkSrc0">
        <inkml:traceFormat>
          <inkml:channel name="X" type="integer" max="3408" units="cm"/>
          <inkml:channel name="Y" type="integer" max="1872" units="cm"/>
          <inkml:channel name="T" type="integer" max="2.14748E9" units="dev"/>
        </inkml:traceFormat>
        <inkml:channelProperties>
          <inkml:channelProperty channel="X" name="resolution" value="110.29126" units="1/cm"/>
          <inkml:channelProperty channel="Y" name="resolution" value="107.5862" units="1/cm"/>
          <inkml:channelProperty channel="T" name="resolution" value="1" units="1/dev"/>
        </inkml:channelProperties>
      </inkml:inkSource>
      <inkml:timestamp xml:id="ts0" timeString="2021-04-30T23:45:34.8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1401 3490 0,'0'0'16,"0"0"-16,0 0 15,0 0-15,0 0 16,0 0-16,0 0 16,0 11-16,-10 19 15,0 1-15,0 20 16,-10 20-16,-9 41 15,-11 10-15,10-10 16,-10 0 0,11-10-16,-1-1 15,10-19-15,10-21 16,0-21-16,10 1 16,0-20-16,10-1 15,0 0-15,10 1 16,10-1-16,-1 0 15,1 1-15,10-11 16,29 10-16,21-10 16,-1 0-1,-9-10-15,-30 0 16,-11 0-16,1-10 16,10-10-16,-11 0 15,-9-1-15,-10-19 16,-20 19-16</inkml:trace>
  <inkml:trace contextRef="#ctx0" brushRef="#br0" timeOffset="250.48">1421 3429 0,'0'0'0,"0"0"16,0 0 0,0 0-16,10 11 15,20-1-15,0 10 16,9-10-16,11 0 16,0 1-16,-11-11 15,1 0-15,10 0 16,-30 0-16</inkml:trace>
  <inkml:trace contextRef="#ctx0" brushRef="#br1" timeOffset="3074.48">1252 4111 0,'0'0'16,"0"0"-16,0 0 15,0 0-15,0 0 16,0 0-16,0 0 15,0 0-15,10 0 16,0 0-16,10 0 16,39 10-1,21 1-15,9-11 16,-49 0-16</inkml:trace>
  <inkml:trace contextRef="#ctx0" brushRef="#br1" timeOffset="3938.73">-1828 4437 0,'4034'0'0,"-4034"0"16,0 0-16,0 0 15,0 0 1,0 0-16,0 0 16,0 0-16,0 10 15,0 10-15,-10 11 16,0 20-16,0 0 15,-10 10-15,10 0 16,1 0-16,-1-20 16,0-11-16,0-10 15,10 1-15,0-21 16,0 0 0,10-31-16,10-30 15,-1-20-15,11-11 16,0 11-16,-10 10 15,0 20-15,0 20 16,9 1-16,1 9 16,10 11-16,0 0 15,9 20-15,-9 0 16,0 11 0,0 19-16,-1 11 15,-19 0-15,0 0 16,0 10-16,-10-20 15,-10-21-15,0 0 16,0 1-16,0-21 16,10 0-16,0-10 15,10-21 1,10-20-16,9-10 16,1 10-16,0 11 15,-10 9-15,-1 21 16,-9 0-16,0 0 15,-10 20-15,20 30 16,-10 11-16,0 10 16,-10 11-16,-10-1 15,-10-41 1</inkml:trace>
  <inkml:trace contextRef="#ctx0" brushRef="#br1" timeOffset="4899.85">3856 4630 0,'0'0'0,"0"0"15,0 0-15,0 0 16,0 0-16,0 0 16,0 10-1,-10 21-15,-10 10 16,0 40-16,-10 11 16,20-1-16,0 1 15,0 20-15,0 10 16,1-31-16,-1-9 15,10-21-15,0-20 16,0-11-16,0-10 16,0-9-16,0-1 15,0-10 1,0 0-16,0 0 16,0-31-16,0-50 15,0-31-15,0-51 16,10-20-16,9 40 15,11 32-15,0 19 16,10 0-16,9 21 16,11 0-1,-10 20-15,-10 21 16,-11 9-16,-9 11 16,0 0-16,0 0 15,0-1-15,0 11 16,-10 11-16,10 19 15,-11 21-15,-9 10 16,0 10-16,0-10 16,-19 0-1,-1 11-15,-20-11 16,0 0-16,0-10 16,-9-11-16,-1-19 15,10-1-15,11-20 16,-1-10-16,0-10 15,10-21-15,0 20 16</inkml:trace>
  <inkml:trace contextRef="#ctx0" brushRef="#br1" timeOffset="5129.42">4859 3521 0,'0'0'15,"0"0"-15,0 0 0,0 0 16,0 0-1</inkml:trace>
  <inkml:trace contextRef="#ctx0" brushRef="#br1" timeOffset="5975.42">4671 5017 0,'0'0'0,"0"0"16,0 0 0,0 0-16,0 0 15,0 0-15,0 0 16,0 0-16,0 0 16,0 0-16,0 0 15,0 0-15,10 0 16,-1 0-16,21 0 15,0 0-15,10 0 16,10 0 0,-11 0-16,1 0 15,0 10-15,-20-10 16,0 0-16,-1 0 16,-9 0-16,-10-10 15</inkml:trace>
  <inkml:trace contextRef="#ctx0" brushRef="#br1" timeOffset="6475">5635 3368 0,'0'0'0,"0"0"15,0 0-15,0 0 16,0 0-16,0 21 16,0 19-16,0 21 15,0 11 1,-10 9-16,10 41 16,0 21-16,0-31 15,10 0-15,-10 30 16,0-10-16,0-30 15,0 0-15,0-11 16,-10-9-16,10-31 16,0-11-16,0-19 15,0-1 1,-10-10-16,0-10 16,10 0-16,-10 0 15</inkml:trace>
  <inkml:trace contextRef="#ctx0" brushRef="#br1" timeOffset="6814.99">5267 3765 0,'0'0'0,"0"0"16,0 0-16,0 0 15,0 0-15,0 0 16,0 0-16,0 0 15,0 0-15,0 0 16,0 0-16,0 0 16,0 0-1,10 0-15,10 0 16,29 0-16,1 0 16,10-10-16,-1 10 15,21-10-15,-1 0 16,1 0-16,-21-1 15,-9 1-15,-10 10 16,-10-10-16,-10 10 16,-1 0-1,1-10-15,-20 10 16</inkml:trace>
  <inkml:trace contextRef="#ctx0" brushRef="#br1" timeOffset="7186.48">6271 4712 0,'0'0'15,"0"0"-15,0 0 16,0 0-16,0 0 16,0 0-16,0 10 15,0 0-15,9 20 16,-9 11-1,0 0-15,0 0 16,0-21-16,0 0 16,0-20-16,0 0 15,0 0-15</inkml:trace>
  <inkml:trace contextRef="#ctx0" brushRef="#br1" timeOffset="7337.16">6479 3755 0,'0'0'0,"0"0"15,0 0-15,0 0 16,0 0-16,0 0 16</inkml:trace>
  <inkml:trace contextRef="#ctx0" brushRef="#br1" timeOffset="7798.18">7095 3206 0,'0'0'16,"0"0"-16,0 0 15,0 0-15,0 10 16,0 20-16,0 31 16,0 51-16,-10 0 15,0 41 1,0 20-16,1-31 16,9-9-16,0-11 15,0-31-15,0-19 16,0-22-16,0-9 15,0-21-15,0 1 16,0-1-16,0 1 16,0-21-16</inkml:trace>
  <inkml:trace contextRef="#ctx0" brushRef="#br1" timeOffset="8006.66">6877 4284 0,'0'0'16,"0"0"-16,0 0 16,0 0-1,10 0-15,0 0 16,-1 10-16,11-10 16,10 0-16,0 0 15,20 0-15,-1 0 16,11-20-16,-30 0 15</inkml:trace>
  <inkml:trace contextRef="#ctx0" brushRef="#br1" timeOffset="8591.44">7582 3226 0,'0'0'0,"0"0"15,0 0-15,0 10 16,10 31-16,0 30 16,-10 21-1,0 9-15,-10 1 16,-10 20-16,10 11 16,0-22-16,0-9 15,1 0-15,9 0 16,0-11-16,9-19 15,1-11-15,10-21 16,10 1 0,0-21-16,10 1 15,-1-1-15,1-20 16,0 0-16,0-20 16,-1-11-16,1-20 15,0-20-15,0 10 16,-11 0-16,-9 0 15,-10 10-15,0 21 16,-10 9-16,0 11 16,0 0-1,-10 0-15,10 10 16,-20 10-16,1 0 16,-21 21-16,0 40 15,0 31-15,30-11 16,10 1-16,10-11 15,10 0-15,0-9 16,10-32 0,0 1-16,19-21 15,21-20-15,9-20 16,1-10-16,-1-31 16,-39 20-16</inkml:trace>
  <inkml:trace contextRef="#ctx0" brushRef="#br1" timeOffset="8977.44">8834 4254 0,'0'0'16,"0"0"-16,0 0 15,0 0-15,0 0 16,0 0-16,0 0 16,-10 0-16,-9 10 15,-1 0-15,0 0 16,0 0-16,10 1 15,0-1 1,0 0-16,0 0 16,20 21-16,10-1 15,10 11-15,0 0 16,-1-1-16,1-9 16,0-11-16,-10 1 15,-10-1-15,0-10 16,-10 0-16,0 21 15,0 9 1,-20 11-16,-10 21 16,-20-1-16,-9-10 15,-11-20-15,21-21 16,19-20-16,0-20 16,10-1-16,10 1 15</inkml:trace>
  <inkml:trace contextRef="#ctx0" brushRef="#br1" timeOffset="9246.48">10196 4651 0,'0'0'16,"10"0"-16,0 0 15,10 10-15,9-10 16,21 0 0,10-10-16,-11-11 15,-9 1-15,-10 0 16,-20-1-16</inkml:trace>
  <inkml:trace contextRef="#ctx0" brushRef="#br1" timeOffset="9380.41">10454 3989 0,'0'0'15,"0"0"-15,10 0 16,10 0-16,0 0 15</inkml:trace>
  <inkml:trace contextRef="#ctx0" brushRef="#br1" timeOffset="17071">9908 4722 0,'0'0'15,"0"0"-15,0 0 16,0 0-16,0 0 15,0 0-15,0 0 16,10 0-16,-1 0 16,21 0-16,0 0 15,20 0-15,-1 0 16,11 0-16,-20 0 16,10 0-1,9 0-15,11 0 16,-11 0-16,11 0 15,-10 0-15,-1 0 16,-19 0-16,-20 0 16,0 0-16,0 0 15,-11 0-15,-9 0 16</inkml:trace>
  <inkml:trace contextRef="#ctx0" brushRef="#br1" timeOffset="17460.14">10136 4254 0,'0'0'0,"0"0"16,0 0-16,0 0 16,10 0-16,20 0 15,0 0-15,0 0 16,29 0-1,11 0-15,19 0 16,1 0-16,-21 0 16,-9 0-16,9 0 15,1 10-15,-1 0 16,1 0-16,-30-10 16</inkml:trace>
  <inkml:trace contextRef="#ctx0" brushRef="#br1" timeOffset="19609.49">2455 6961 0,'0'0'0,"0"0"16,0 0-16,9 0 16,1 0-16,20 0 15,0-11-15,-10 1 16,10 0-16,0-10 16,-1-11-16,1-10 15,0 1-15,-10-1 16,0 11-16,0-11 15,-10 0 1,-10 0-16,0 11 16,0-1-16,-10 1 15,-10 20-15,0-1 16,-10 1-16,-10 0 16,1 20-16,-1 0 15,0 21-15,10 0 16,0 19-1,20 11-15,1 11 16,18-1-16,11-10 16,20 0-16,10-20 15,-10-11-15,9-9 16,11-1-16,9-20 16,11 0-16,-1-10 15,-49 0-15</inkml:trace>
  <inkml:trace contextRef="#ctx0" brushRef="#br1" timeOffset="20304.99">3508 6635 0,'0'0'16,"0"0"-16,0 0 16,0 0-16,0 0 15,0 0-15,0 10 16,0 0 0,0 21-16,0 10 15,0-1-15,0-9 16,0-11-16,0 0 15,0 1-15,0-11 16,0-10-16,0 10 16,0-10-16,0 0 15,10-10-15,0-10 16,0-21 0,0 0-16,10-10 15,-1 11-15,1 9 16,0 11-16,-10 10 15,0-1-15,0 1 16,0 10-16,0 0 16,0 0-16,0 10 15,0 1-15,10-1 16,-1 0 0,-9 10-16,0 1 15,0-1-15,0 0 16,0-9-16,0-11 15,20 0-15,0-21 16,19 1-16,1-11 16,0 1-16,-11-1 15,-9 11-15,-10 10 16,0 0 0,10 10-16,-10 10 15,10 10-15,-1 11 16,1 19-16,-10 1 15,0 10-15,0 0 16,-10 1-16,0-12 16,0 1-16,-10-30 15</inkml:trace>
  <inkml:trace contextRef="#ctx0" brushRef="#br1" timeOffset="20993.48">4889 6523 0,'0'0'15,"0"0"-15,0 20 16,0 21 0,0 30-16,0 31 15,0 20-15,0 21 16,0 19-16,0 1 16,0-10-16,0-31 15,0-10-15,0-20 16,0-21-16,0-20 15,0-11 1,0-19-16,0-1 16,0-10-16,0-10 15,0 0-15,0-10 16,0-51-16,-20-51 16,10-61-16,10-20 15,10 10-15,0 30 16,10 51-16,10 11 15,0 19 1,10 1-16,-1 20 16,-19 11-16,10 9 15,0 0-15,10 1 16,-11 10-16,-9 9 16,0 1-16,0 0 15,0 10-15,-10 10 16,0 21-1,0 9-15,-10 22 16,-10 9-16,-10-10 16,0-20-16,10-1 15,0-9-15,0-11 16,0-10-16,0-10 16,10 0-16,-20-10 15,1-31-15,9 21 16</inkml:trace>
  <inkml:trace contextRef="#ctx0" brushRef="#br1" timeOffset="21271.88">5843 5434 0,'0'0'0,"0"0"16,0 0-16,0 0 16,0 10-16,0 31 15,0 20-15,-10 10 16,0 31 0,-10 20-16,1 0 15,9-10-15,0 21 16,0-11-16,20-21 15,0-9-15,0-41 16</inkml:trace>
  <inkml:trace contextRef="#ctx0" brushRef="#br1" timeOffset="21758.04">6449 6635 0,'0'0'15,"0"0"-15,0 0 16,0 0-16,0 0 16,0 0-16,0 0 15,0 0-15,0 0 16,-20 0-16,1 0 15,-21 0-15,0 10 16,0 0 0,11 0-16,-1 1 15,0 19-15,10 11 16,10 20-16,0-10 16,0-10-16,20-1 15,10-9-15,10-11 16,20 0-16,-1-20 15,1-10-15,-10-20 16,-1-11 0,-9 0-16,-10-10 15,-10 11-15,-10-1 16,0 11-16,-20-1 16,-10 11-16,-9 9 15,-1 1-15,10 0 16,20 10-16,0 0 15</inkml:trace>
  <inkml:trace contextRef="#ctx0" brushRef="#br1" timeOffset="22228.31">6986 6503 0,'0'0'16,"0"0"-16,0 0 16,0 0-16,0 0 15,0 0-15,0 0 16,0 0-16,0 0 16,0 0-1,0 0-15,0 10 16,0 20-16,10 21 15,0 20-15,20 11 16,-1-1-16,1-20 16,10 0-16,0-20 15,-10 0-15,-1-21 16,-9 1-16,0-21 16,0 0-1,-10-11-15</inkml:trace>
  <inkml:trace contextRef="#ctx0" brushRef="#br1" timeOffset="22504.44">7413 6523 0,'0'0'16,"0"0"-16,0 0 16,0 10-1,-20 21-15,1 9 16,-1 42-16,-20 20 15,-20 10-15,1-1 16,9 22-16,10-1 16,10-20-16,-9 0 15,-1-10-15,10-1 16,0-19-16,0-11 16,1-10-1,-1-20-15,20 0 16,0-21-16,0-20 15</inkml:trace>
  <inkml:trace contextRef="#ctx0" brushRef="#br1" timeOffset="23007.92">7811 6808 0,'0'0'0,"0"0"16,0 0-16,0 0 16,0 0-16,0 0 15,0 0-15,0 0 16,10 0-16,0 0 15,0 0-15,9 0 16,1-10-16,0 0 16,0-11-1,0 1-15,0-21 16,-10 0-16,0 1 16,-10-11-16,0 0 15,-10 20-15,-10 1 16,0 20-16,-10 0 15,-10 20 1,1 10-16,-11 21 0,0 10 16,21 0-1,-1 10-15,20 0 16,10-21-16,10 1 16,20 0-16,-1-11 15,21-9-15,-10-1 16,9-20-16,-19-10 15</inkml:trace>
  <inkml:trace contextRef="#ctx0" brushRef="#br1" timeOffset="23488.45">8467 6716 0,'0'0'0,"0"0"16,0 0-16,0 0 15,0 0-15,0 0 16,0 0-16,10 0 16,0 0-16,19 0 15,1 0 1,0 0-16,10-10 15,-10 0-15,-11-10 16,1-1-16,0 1 16,-20-21-16,0-10 15,-20 0-15,0 1 16,1 19-16,-11 1 16,0 19-16,10 1 15,0 20 1,0 1-16,0 19 15,1 11-15,9 10 16,0 10-16,10 0 16,10-10-16,19 10 15,11-21-15,10 1 16,9-21-16,1 1 16,10-21-1,-1 0-15,-39 0 16</inkml:trace>
  <inkml:trace contextRef="#ctx0" brushRef="#br1" timeOffset="23904.73">9331 6350 0,'0'0'0,"0"0"16,0 0-1,0 0-15,0 0 16,-20 10-16,0 0 15,-19 11-15,-11 9 16,0-9-16,1-1 16,19 0-16,10-10 15,10 1-15,0-1 16,0 0-16,20 0 16,10 0-1,20 11-15,19-1 16,-9 0-16,-10 1 15,0-11-15,-1 0 16,-9 10-16,-10-9 16,0-1-16,-10-10 15,0 10-15,-10 0 16,0 11 0,0-1-16,-20 10 15,0-9-15,0-1 16,-10 0-16,0-9 15,-9-11-15,9 0 16,10-11-16</inkml:trace>
  <inkml:trace contextRef="#ctx0" brushRef="#br1" timeOffset="26186.48">10395 7429 0,'0'0'0,"0"0"16,0 0-16,9 0 15,21-21-15,10 1 16,10-21-16,-1 1 15,1-1 1,-10-10-16,0 0 16,9-10-16,1 0 15,0 0-15,-1 0 16,11 10-16,-10 10 16,-11 11-16,1-1 15,0 1-15,-20 9 16,0 11-1,0 0-15,-11 0 16,1 0-16,0-1 16,-10 1-16,0 10 15,0 0-15,0 0 16,0 0-16,0 0 16,0 0-16,0 0 15,0 0-15,10 10 16,0 1-1,0 19-15,0 21 16,10 10-16,-10-10 16,0 0-16,10 10 15,0-10-15,9 0 16,1 0-16,0 10 16,0 10-16,0-10 15,-10 0-15,-1-10 16,1-10-1,0-1-15,-10 1 16,0-21-16,-10 1 16,0-11-16,0 0 15,0 0-15,0 0 16,-10-10-16,-10 0 16,0 0-16,-19 0 15,-1-20-15,0 0 16,0-31-1,-19-20-15,-1-11 16,-9 11-16,-11 10 16,10 10-16,11 10 15,9 11-15,10-11 16,-19 0-16,9-10 16,0 11-16,11-1 15,-1 0 1,0 11-16,10 9 15,1 11-15,9 0 16,10 0-16,0 0 16,0 0-16,10 10 15,0 0-15,0 0 16,0 0-16,0 0 16,0 10-16,0 10 15,-10 31 1,0 30-16,0 21 15,10 10-15,-10 0 16,0-20-16,10-21 16,0-10-16,10-10 15,-10-31-15</inkml:trace>
  <inkml:trace contextRef="#ctx0" brushRef="#br1" timeOffset="35488.49">12004 7765 0,'0'0'16,"0"0"-16,0 0 15,0 0-15,10 0 16,0 0-16,0 0 16,0 0-16,10 0 15,0 0-15,0-11 16,0 11-16,-10 0 16,9-10-1,1 10-15,0-10 16,-10 0-16,10-11 15,-10-19-15,10-21 16,-20 0-16,0-11 16,-10 22-16,10 19 15,-10 0-15,0 21 16,-10 0-16,-10 10 16,-9 10-1,-1 21-15,-10-1 16,10 1-16,11-1 15,-1 1-15,20 10 16,10-1-16,10 11 16,20 0-16,19 0 15,1 0-15,-10-10 16,19-11-16,11-10 16,19-20-1,-19 0-15,-40 0 16</inkml:trace>
  <inkml:trace contextRef="#ctx0" brushRef="#br1" timeOffset="36225.5">12909 7419 0,'0'0'16,"0"0"-16,0 0 15,0 10-15,0 10 16,10 11-16,-10 19 15,0 1-15,10 0 16,-10-10 0,0 0-16,0-1 15,0-19-15,0-1 16,0-10-16,0-10 16,0 0-16,9 0 15,1-20-15,20-21 16,-10 0-16,0 1 15,0-11-15,0 10 16,0 0-16,-1 11 16,-9 10-1,0-1-15,0 11 16,10 0-16,0 0 16,0 10-16,0 10 15,0 0-15,9 0 16,-9 0-16,0 11 15,0-1-15,0-10 16,0 0 0,0-10-16,10 0 15,-11 0-15,11-20 16,0-10-16,0-11 16,-10 10-16,0 11 15,-10 10-15,-1 0 16,1-1-16,0 22 15,0 9-15,10 21 16,0 10 0,0 10-16,0 10 15,0 10-15,-10-20 16,0 0-16,9-20 16,-9-10-16,0-21 15</inkml:trace>
  <inkml:trace contextRef="#ctx0" brushRef="#br1" timeOffset="36887.57">14151 7581 0,'0'0'0,"0"0"15,0 0-15,0 0 16,0 0-16,0 11 16,0 9-16,0 41 15,0 10-15,0 11 16,0 9 0,0 11-16,0 0 0,0-21 15,0-10 1,0-10-16,0-10 15,0-10-15,0-21 16,0 1-16,0-1 16,0-20-16,0 0 15,0 0-15,0-20 16,0-41-16,-10-51 16,10-51-1,0 0-15,10 31 16,0 30-16,0 21 15,20-1-15,-1 21 16,1 10-16,0 0 16,0 21-16,0 9 15,-1 1-15,11 10 16,0 0 0,-10 20-16,0 10 15,9 11-15,1 20 16,-10 0-16,-10-1 15,0 1-15,-20-10 16,0 0-16,-10-1 16,0-9-16,-10 0 15,0-11-15,-20 0 16,0-10-16,1-10 16,-1 0-1,0-10-15,10 0 16,11 0-16,9 0 15,10 10-15</inkml:trace>
  <inkml:trace contextRef="#ctx0" brushRef="#br1" timeOffset="37793.36">15085 7917 0,'0'0'15,"0"0"-15,0 0 16,0 0-16,0 0 16,0 0-16,10 10 15,0-10-15,0 11 16,10-11-16,0 0 15,9 0-15,1 0 16,0-11 0,-20 1-16</inkml:trace>
  <inkml:trace contextRef="#ctx0" brushRef="#br1" timeOffset="38373.48">15840 7337 0,'0'0'16,"0"0"-16,0 0 16,0 10-16,0 0 15,0 21 1,0 0-16,0 9 16,0 1-16,0 0 15,0-1-15,0-9 16,0-11-16,0 1 15,0-11-15,0 0 16,0-10-16,0 0 16,0 0-1,0 0-15,0-10 16,10-21-16,0-20 16,0-20-16,0 0 15,10 10-15,0 10 16,-10 20-16,0 1 15,0 20-15,-1 0 16,-9-1-16,0 11 16,10 11-16,0 9 15,0 31 1,0 0-16,-10 10 16,0 0-16,0 0 15,0 0-15,0-20 16,0-21-16</inkml:trace>
  <inkml:trace contextRef="#ctx0" brushRef="#br1" timeOffset="38860.99">16725 7266 0,'0'0'0,"0"0"16,0 0-16,0 0 16,0 0-16,-20 10 15,0 0-15,0 0 16,-10 11-1,0 9-15,1 1 16,-1 10-16,10-1 16,10 1-16,0 0 15,0-1-15,0 1 16,10-10-16,10-11 16,0 0-16,20 1 15,10-21-15,9-11 16,11-9-1,0-21-15,-21-9 16,1-12-16,-20 12 16,0-1-16,-10 20 15,-10 1-15,0-1 16,-20 11-16,0 10 16,-20-1-16,10 22 15,11-11-15</inkml:trace>
  <inkml:trace contextRef="#ctx0" brushRef="#br1" timeOffset="39369.98">17420 7612 0,'0'0'15,"0"0"-15,0 0 16,0 0-16,10 0 16,0 10-16,20 0 15,20 0-15,-1-10 16,-9 0-16,0 0 16,-20 0-16,0 0 15,-1-10 1,-19 0-16</inkml:trace>
  <inkml:trace contextRef="#ctx0" brushRef="#br1" timeOffset="39519.99">17569 7123 0,'0'0'0,"0"0"15,0 0 1,10 0-16,10 11 15,20-1-15,-20-10 16</inkml:trace>
  <inkml:trace contextRef="#ctx0" brushRef="#br1" timeOffset="40529.94">18503 7317 0,'0'0'15,"0"0"-15,0 0 16,0 0-16,0 0 16,0 0-16,0 0 15,0 0 1,0 0-16,0 10 15,0 0-15,0 10 16,0 1-16,0-1 16,0 1-16,0-1 15,0 0-15,0 1 16,0-11-16,0 0 16,0 0-1,0-10-15,0 0 16,0 0-16,0 0 15,0 0-15,0 0 16,0 0-16,0 0 16,0 0-16,0 0 15,0 0-15,0 0 16,0 0-16,0 0 16,0 0-1,0 0-15,10 0 16,0 0-16,20 0 15,0-20-15,0-21 16,19-10-16,-9 0 16,0 0-16,-20 21 15,0-1-15,-10 11 16,-10 0 0,0-11-16,0 1 15,-20-1-15,-10 1 16,-10-1-16,0 21 15,1 0-15,-11 20 16,20 0-16,0 0 16,1 21-16,9-1 15,0 21-15,0 0 16,10 10 0,10-10-16,10-10 15,20-1-15,10 1 16,9-21-16,11 1 15,-10-1-15,-21-20 16,-9 0-16</inkml:trace>
  <inkml:trace contextRef="#ctx0" brushRef="#br1" timeOffset="41183.58">19308 7032 0,'0'0'16,"0"0"-16,0 0 15,0 0-15,0 10 16,0 0-16,0 11 15,0 9-15,0 11 16,0 10-16,0 10 16,0-21-1,0-9-15,0-11 16,0-10-16,0 1 16,0-11-16,0 0 15,10 0-15,0-21 16,0 1-16,0-21 15,10-10-15,0 11 16,0 9-16,-10 11 16,0 10-1,-10-1-15,0 1 16,0 10-16,0 0 16,10 10-16,-1 11 15,11 9-15,0 21 16,0-10-16,-10 0 15,0-21-15,0 0 16,0 1 0,0-21-16,10-11 15,9-9-15,1-21 16,0 1-16,0-11 16,-10 20-16,0 1 15,-10 20-15,-10-1 16,10 22-16,-1 9 15,1 21-15,10 10 16,0 10 0,-10 0-16,0-21 15,0-19-15</inkml:trace>
  <inkml:trace contextRef="#ctx0" brushRef="#br1" timeOffset="41784.83">20233 7174 0,'0'0'16,"0"0"-16,0 0 15,0 0-15,0 10 16,0 11-16,0 30 15,0 10 1,0 10-16,0 10 16,-10-9-16,0-11 15,0 0-15,0-10 16,0-11-16,10 1 16,0-10-16,0-1 15,0-10-15,0 1 16,0-11-1,0-10-15,0 0 16,0-10-16,10-31 16,0-30-16,0-31 15,0-20-15,0 0 16,9 30-16,-9 21 16,0 10-16,0 10 15,0 21-15,0-1 16,0 21-1,0 0-15,0 0 16,0 10-16,0 10 16,0 0-16,0 31 15,-10 9-15,0 22 16,-10-1-16,0-10 16,0-10-16,0-10 15,0-1-15,-10-9 16,0-11-1,0 1-15,-19-1 16,-1 0-16,20-20 16</inkml:trace>
  <inkml:trace contextRef="#ctx0" brushRef="#br1" timeOffset="42139.75">20819 7663 0,'0'0'16,"0"0"-16,0 0 15,0 0-15,0 0 16,0 0-16,0 0 16,0 0-16,0 0 15,0 0-15,10 0 16,10 0 0,9-10-16,21-1 15,-10-9-15,0 0 16,-1-1-16,-9 1 15,-20 0-15</inkml:trace>
  <inkml:trace contextRef="#ctx0" brushRef="#br1" timeOffset="42648.17">21216 7113 0,'0'0'0,"0"0"16,0 0-16,0 0 16,0 0-16,0 0 15,0 0 1,0 0-16,0 10 16,0 1-16,0-1 15,0 10-15,0-10 16,0 0-16,0 1 15,0-1-15,0-10 16,0 0-16,0 0 16,0 0-16,0 0 15,0 0 1,10-10-16,0-11 16,0 1-16,0-11 15,10 1-15,0-1 16,10 1-16,-10 9 15,9 11-15,1 0 16,0 0-16,0 20 16,0 0-1,-1 0-15,-9 21 16,0 0-16,0 9 16,0 1-16,-10-11 15,0 11-15,-10 0 16,0-21-16,0 1 15,0-21-15,0 0 16</inkml:trace>
  <inkml:trace contextRef="#ctx0" brushRef="#br1" timeOffset="43066.51">22061 7123 0,'0'0'0,"0"0"15,0 0-15,0 0 16,0 0-16,0 0 16,0 0-1,0 0-15,0 0 16,0 0-16,-10 0 16,-10 11-16,-20-1 15,11 0-15,-1 0 16,0 10-16,0 11 15,10 0-15,10 9 16,0-9 0,20 9-16,0-19 15,20-1-15,10 1 16,0-11-16,-1-10 16,-9-21-16,10-19 15,0-1-15,-10 0 16,-11 1-16,1-1 15,-20 10-15,0 1 16,-10-1-16,-10 11 16,-29 0-1,-1 9-15,20 1 16</inkml:trace>
  <inkml:trace contextRef="#ctx0" brushRef="#br1" timeOffset="46341.25">22846 5119 0,'0'0'16,"0"0"-16,0 0 15,0 0-15,0 0 16,0 0-16,0 0 15,0 0-15,0 10 16,0 10 0,0 31-16,10 30 15,0 21-15,-10 10 16,0 31-16,0-1 16,0-20-16,0 0 15,0 11-15,0-1 16,-10-30-16,10-21 15,-10 1-15,10-11 16,0-20 0,0-11-16,0-19 15,0-1-15,-10-10 16,-10 0-16,0-10 16,10 0-16</inkml:trace>
  <inkml:trace contextRef="#ctx0" brushRef="#br1" timeOffset="46584.3">22240 6258 0,'0'0'0,"0"0"15,10 0-15,10 0 16,29 11-16,21-11 15,-10 10-15,-1 0 16,21 0 0,9 0-16,11 0 15,-11 11-15,-19-11 16,-1 10-16,-39-9 16</inkml:trace>
  <inkml:trace contextRef="#ctx0" brushRef="#br1" timeOffset="46895.84">23611 6554 0,'0'0'16,"0"0"-16,0 0 16,0 0-16,0 0 15,0 0-15,0 0 16,0 10-16,0 0 16,10 20-16,0 1 15,0-11 1,0 1-16,0-11 15,-10-10-15,0 0 16</inkml:trace>
  <inkml:trace contextRef="#ctx0" brushRef="#br1" timeOffset="47053.97">23760 5943 0,'0'0'16,"0"0"-16,0 0 15,0 0-15,0 0 16,10 10-16,-10-10 16,10 0-16,-10 0 15</inkml:trace>
  <inkml:trace contextRef="#ctx0" brushRef="#br1" timeOffset="47498.49">24436 5037 0,'0'0'0,"0"0"15,0 0-15,0 0 16,0 0-16,0 0 16,0 0-1,0 0-15,0 0 16,0 0-16,10 10 16,0 11-16,0 19 15,0 52-15,0 61 16,-10-1-16,0 11 15,0 0-15,-10-31 16,0 1-16,0-1 16,0-30-1,0-31-15,0-10 16,0-20-16,0-1 16,0-9-16,0-11 15,0 1-15,1-1 16,-1-20-16</inkml:trace>
  <inkml:trace contextRef="#ctx0" brushRef="#br1" timeOffset="47751.42">24039 6228 0,'0'0'0,"0"0"16,0 0-16,0 0 16,0 0-16,10 10 15,-1 0-15,21 0 16,0 11-16,10-1 16,10 0-16,-11 1 15,1-21-15,10 0 16,-30-10-16</inkml:trace>
  <inkml:trace contextRef="#ctx0" brushRef="#br1" timeOffset="48823.25">24307 5129 0,'0'0'0,"0"0"15,0 0-15,0 0 16,0 10-16,0 21 15,0 30-15,0 30 16,0 11 0,-10 10-16,0 10 15,0 10-15,0-30 16,0-10-16,-10 30 16,0 10-16,1-10 15,-1-30-15,0-11 16,10-20-16,0-10 15,0-10-15,0-21 16,10 1-16,0-11 16,0 0-1,0-10-15,0 10 16,0-10-16</inkml:trace>
  <inkml:trace contextRef="#ctx0" brushRef="#br1" timeOffset="49480.49">24824 6594 0,'0'0'15,"0"0"-15,0 0 16,0 0-16,0 0 16,0 0-16,0 0 15,0 0-15,0 0 16,10 0-16,0 0 16,-1 0-1,1-10-15,10-10 16,0-21-16,0-10 15,0 0-15,0 0 16,-10 11-16,-10 9 16,0 1-16,0 9 15,0 11 1,0 0-16,0 0 0,-20 0 16,0 10-1,-10 10-15,0 20 16,-9 21-16,9 10 15,20 0-15,0 10 16,20 1-16,0-1 16,10 0-16,0-10 15,-1-20-15,1-21 16,0 1 0,10-21-16,0 0 15,-10 0-15</inkml:trace>
  <inkml:trace contextRef="#ctx0" brushRef="#br1" timeOffset="49865.45">25350 6340 0,'0'0'15,"0"0"-15,0 0 16,0 0-16,0 10 15,-20 0-15,1 21 16,-21-1-16,0 11 16,0 0-16,11-11 15,-1-9 1,10-1-16,10-10 16,0 0-16,0 11 15,20-1-15,10 0 16,30 1-16,-1-1 15,-9 0-15,0 1 16,-20-11-16,-1 0 16,-9 0-16,0 11 15,-10 9 1,-20 21-16,-29 10 16,-11 10-16,-19 21 15,-11-1-15,50-60 16</inkml:trace>
  <inkml:trace contextRef="#ctx0" brushRef="#br1" timeOffset="81069.39">1143 9820 0,'0'0'16,"0"0"-16,0 0 15,0 0-15,0 10 16,10 11-1,0 9-15,0 21 16,9 30-16,-9 21 16,10 10-16,0 0 15,-10 0-15,0 0 16,0-10-16,0-21 16,0-20-16,-10-10 15,0-10-15,0-11 16,0-9-1,0-1-15,0-10 16,0-10-16,0 0 16,0 0-16,0-20 15,0-21-15,0 11 16</inkml:trace>
  <inkml:trace contextRef="#ctx0" brushRef="#br1" timeOffset="81754.5">1143 9769 0,'0'0'15,"0"0"-15,0 0 16,0 0-16,0 0 16,10 0-16,0-20 15,10 0 1,9-11-16,-9 11 15,10-1-15,0 1 16,10 0-16,9 9 16,21 1-16,-11 20 15,1 11-15,0 30 16,-11 10-16,-9 0 16,-20 0-16,0 0 15,-10-10 1,-10 0-16,0 0 15,-10-11-15,0 1 16,0-21-16,0 1 16,0-1-16,10-10 15,0-10-15,0 0 16,0 0-16,0 0 16,0 0-1,0 0-15,10 0 16,0 0-16,0 0 15,20 10-15,19 1 16,21 19-16,10 11 16,-1 10-16,-19 0 15,-1 20-15,-19 10 16,-10 1-16,-10-1 16,-20-20-1,0 10-15,-30 1 16,-20 9-16,-19 0 15,-1-9-15,10-22 16,11-19-16,-11-11 16,1 1-16,-11-21 15,20 0-15,1-21 16,-1 1-16,10-11 16,10-9-1,1-1-15,9-10 16,10-20-16,0 20 15</inkml:trace>
  <inkml:trace contextRef="#ctx0" brushRef="#br1" timeOffset="82400.97">3190 11041 0,'0'0'0,"0"0"16,0 0-16,0 0 16,10 0-16,30 0 15,9 0-15,21 10 16,-1 1-1,-9 9-15,-20 0 16,-20-10-16</inkml:trace>
  <inkml:trace contextRef="#ctx0" brushRef="#br1" timeOffset="82578.47">3250 10522 0,'0'0'16,"0"0"-16,0 0 16,0 0-16,19 0 15,41 10-15,20 21 16,-41-21-16</inkml:trace>
  <inkml:trace contextRef="#ctx0" brushRef="#br1" timeOffset="84912.71">5426 10767 0,'0'0'15,"0"0"-15,0 0 16,0 0-16,0 0 15,0 0 1,0 0-16,0 0 16,-20 0-16,-10 0 15,-10 10-15,11 0 16,-1-10-16,0 10 16,-10 0-16,0 0 15,1 1-15,-21 19 16,0 1-16,1-1 15,9 11 1,10-11-16,11 11 16,-1 10-16,0 0 15,20 0-15,0 0 16,10-1-16,10 1 16,20 21-16,0-1 15,19-10-15,1 0 16,10-10-1,-11-10-15,11-11 16,29-10-16,1-20 16,-1 0-16,-9-20 15,-1-21-15,1 1 16,-1-11-16,1 0 16,-21 0-16,-19 0 15,0-10-15,-20 10 16,0 0-1,-20 11-15,-20-11 16,0 0-16,-20 0 16,0 10-16,-9-10 15,9 11-15,-30-1 16,-9-10-16,9 21 16,-9-1-16,9 21 15,21 0 1,9 0-16,0 10 15,10 0-15,0 0 16,21 0-16,-1 0 16,0 0-16,0 0 15,10 0-15,0 0 16,0 0-16,0 0 16,0 0-16,0 0 15,0 0 1,10 10-16,10 0 15,39 20-15,21 1 16,9-11-16,1 1 16,29-1-16,10 0 15,-10-9-15,-19-11 16,19 0-16,0-11 16,-10 1-16,-19 0 15,-21 0 1,1 0-16,-10-1 15,-11 1-15,-9 0 16,-10 10-16,-20 0 16</inkml:trace>
  <inkml:trace contextRef="#ctx0" brushRef="#br1" timeOffset="86777.51">7592 10359 0,'0'0'0,"0"0"16,0 0-16,0 11 16,-10-1-16,0 20 15,-10 21-15,1 31 16,-1 30-1,-20 20-15,0 41 16,0 10-16,11-10 16,9 20-16,10-30 15,20-31-15,0-9 16,19-11-16,-9-31 16,0-20-16,0-20 15,0-11-15,-10-9 16,0-1-16,0 0 15,0-10 1,0 1-16,-10-11 16,0 0-16,0 0 15,0 0-15,0 0 16,0 0-16,0 0 16,0 0-16,0 0 15,0 0-15,0 0 16,0 0-1,0 0-15,0 0 16,0 0-16</inkml:trace>
  <inkml:trace contextRef="#ctx0" brushRef="#br1" timeOffset="92538.05">8556 10665 0,'0'0'0,"0"0"15,0 0 1,-10-10-16,0-1 0,0 1 16,10 10-1,-10 0-15,-10 0 16,-19 10-16,-11 11 15,-10 19-15,-9 32 16,-1 9-16,11 62 16,-1 9-16,30-30 15,20 41-15,0 0 16,20-41 0,0 0-16,10-10 15,0-20-15,0-31 16,-20-21-16,0-19 15,0-11-15,0-10 16,0 0-16,0 0 16</inkml:trace>
  <inkml:trace contextRef="#ctx0" brushRef="#br1" timeOffset="92748.48">7890 11743 0,'0'0'16,"0"0"-16,0 0 16,0 0-16,0 0 15,10 0-15,10 11 16,20-1 0,19 0-16,11 0 15,10 10-15,-21 1 16,-39-11-16</inkml:trace>
  <inkml:trace contextRef="#ctx0" brushRef="#br1" timeOffset="93001.48">8775 11947 0,'0'0'0,"0"0"16,0 0-16,0 0 15,0 0-15,0 0 16,10 10-16,0 10 16,0 11-16,-10-11 15,0 1-15,0-21 16,0 0-16</inkml:trace>
  <inkml:trace contextRef="#ctx0" brushRef="#br1" timeOffset="93160.98">8824 11397 0,'0'0'16,"0"0"-16,0 0 15,0 0-15,0 0 16,0 0-16,10 0 15,0 11 1,0-1-16,0-10 16</inkml:trace>
  <inkml:trace contextRef="#ctx0" brushRef="#br1" timeOffset="93501.48">9391 12232 0,'0'0'0,"0"0"16,0 0-16,0 0 16,0 0-16,0 0 15,0 0-15,0 0 16,0 0-1,0 0-15,0 0 16,0 0-16,0-10 16,0-21-16,0-10 15,0-9-15,0-11 16,10-11-16,0-9 16,0 10-16,10 20 15,-1 20-15,1 21 16,-10 0-1</inkml:trace>
  <inkml:trace contextRef="#ctx0" brushRef="#br1" timeOffset="94191.99">10255 11815 0,'0'0'16,"0"0"-16,0 0 15,0 0-15,0 0 16,-10 10 0,1 0-16,-11 0 15,0 0-15,10 1 16,0-1-16,0 0 16,0-10-16,10 0 15,0 10-15,10 0 16,0 0-16,0 1 15,10-1-15,-10 0 16,10 0 0,-1 10-16,1 11 15,-10 0-15,0 9 16,-10-9-16,0 9 16,0-9-16,-10 0 15,-10-1-15,-9 1 16,-11-1-16,0-10 15,0 1-15,1-21 16,9 0-16,0-21 16,10 1-1,0-10-15,10 9 16</inkml:trace>
  <inkml:trace contextRef="#ctx0" brushRef="#br1" timeOffset="94478.93">10742 10217 0,'0'0'0,"0"0"15,0 10-15,0 11 16,10 40-1,-10 40-15,0 72 16,0 61-16,-10 41 16,20 30-16,0-20 15,0-61-15,-10-41 16,10-30-16,-10-41 16,0-31-16,0-60 15</inkml:trace>
  <inkml:trace contextRef="#ctx0" brushRef="#br1" timeOffset="94689.96">10454 11509 0,'0'0'16,"0"0"-16,10 0 15,20 11-15,20 9 16,9 0-16,1 1 16,9-1-16,11 0 15,-30-10 1</inkml:trace>
  <inkml:trace contextRef="#ctx0" brushRef="#br1" timeOffset="95533.47">11279 12039 0,'0'0'0,"0"0"15,0 0-15,0 0 16,0 0-16,0 0 15,0 0-15,0 10 16,0 10-16,0 11 16,0-1-1,0 1-15,0-11 16,10 0-16,0 1 16,-10-1-16,0-10 15,0 0-15,0 1 16,10-1-16,-10-10 15,0 0-15,10 0 16,0-21 0,0 1-16,0 0 15,-10-11-15,9 11 16,-9 10-16,0-1 16,10 1-16,0 0 15,0 0-15,0 0 16,10 0-16,0-1 15,0 1-15,10 0 16,-10 10 0,-1 0-16,1 10 15,0 0-15,0 1 16,0 19-16,0 1 16,0-1-16,0 1 15,-1-1-15,1 1 16,0-1-16,0-9 15,-10-1 1,0 0-16,-10-20 16</inkml:trace>
  <inkml:trace contextRef="#ctx0" brushRef="#br1" timeOffset="96137.43">12412 12110 0,'0'0'0,"0"0"16,0 0-16,0 0 15,-20-10-15,0-1 16,0 1-16,0 0 16,0 10-1,1 0-15,-1 10 16,-10 0-16,0 1 15,0 19-15,10 1 16,10-1-16,1 11 16,-1 0-16,20-1 15,-1-19-15,1-1 16,0 0-16,0-9 16,0-1-1,0-10-15,20 0 16,0-21-16,19 1 15,-9-21-15,0 1 16,-20 9-16,0 1 16,0 19-16,-10 1 15,-1 0-15,-9 0 16,10 20 0,0 0-16,0 21 15,20 9-15,-10 11 16,0 0-16,0 0 15,-10-31-15</inkml:trace>
  <inkml:trace contextRef="#ctx0" brushRef="#br1" timeOffset="97040.09">12929 12212 0,'0'0'0,"0"0"16,0 0-16,0 0 16,0 0-16,0 0 15,0 0-15,0 10 16,0 20-16,0 1 16,0-1-1,0 11-15,0-21 16,0 1-16,0-11 15,0 0-15,0-10 16,0 0-16,0 0 16,9 0-16,1-10 15,10-10-15,10-31 16,0-10 0,-10 0-16,0 10 15,0 20-15,-11 1 16,1 19-16,0 1 15,-10 0-15,0 10 16,10 10-16,0 0 16,0 21-16,0-1 15,0 1-15,0 0 16,0 9 0,0 1-16,0-11 15,0-9-15,0-1 16,0 1-16,0-11 15,9-10-15,11 0 16,0-21-16,0 1 16,0 0-16,9-11 15,-9 11 1,-10 10-16,0-1 16,0 1-16,0 20 15,0 1-15,-1-1 16,11 20-16,0 1 15,10-1-15,0 11 16,9-21-16,1 1 16,0-1-16,-11-10 15,1-10 1,-10 0-16,0-10 16,0-10-16,-11-11 15,1-9-15,0-22 16,0 12-16,-20 9 15,0 10-15,0 1 16,0 20-16,0-1 16,-10 1-1,0 0-15,0 10 16,-10 10-16,10 21 16,1 20-16,9 20 15,9 0-15,1 11 16,10-32-16,10-9 15,20 0-15,9-11 16,1-19-16,-30-11 16</inkml:trace>
  <inkml:trace contextRef="#ctx0" brushRef="#br1" timeOffset="97430.98">15015 12405 0,'0'0'15,"0"0"-15,0 0 16,0 0-16,0 0 16,0 0-1,0 0-15,10 0 16,0 0-16,10 0 15,10 0-15,0 0 16,0-20-16,-1-1 16,1-20-16,-10 21 15</inkml:trace>
  <inkml:trace contextRef="#ctx0" brushRef="#br1" timeOffset="97612.4">15035 12008 0,'0'0'16,"0"0"-16,0 0 15,0 0-15,0 0 16,10 10-16,20 0 16,10-10-1,19-10-15,-39 0 16</inkml:trace>
  <inkml:trace contextRef="#ctx0" brushRef="#br1" timeOffset="101402.15">15194 10380 0,'0'0'15,"0"0"1,0 0-16,0 0 16,0 0-16,0 0 15,0 0-15,0 0 16,0 0-16,0 10 16,0 21-16,0 9 15,0 21-15,0 31 16,10 20-1,0 10-15,20 41 16,-10-11-16,0-30 16,0 1-16,-1 19 15,-9-30-15,0-20 16,-10-11-16,0 0 16,0-9-16,-10-21 15,10-11-15,0-19 16,0-1-1,0-10-15,0 0 16,0-10-16,0 0 16,0 0-16,0 0 15,0 0-15,0 0 16,0 0-16,0 0 16,0 0-16,0 0 15,0 0-15,0 0 16,0 21-1,0 9-15,0 11 16,0-11-16,0 1 16,-10 10-16,1-11 15,9 11-15,-10 10 16,10-11-16,0-19 16,0-1-16,0 1 15,0-1-15,0 0 16,0 1-1,0-11-15,0 0 16,0-10-16,0 0 16,0 0-16,0 0 15,0 0-15,0 0 16,0 0-16,0 0 16,0 0-16,0 0 15,0 0-15,0 0 16,0 0-1,0 0-15,0 0 16,0 0-16</inkml:trace>
  <inkml:trace contextRef="#ctx0" brushRef="#br1" timeOffset="101852.14">15950 11967 0,'0'0'15,"0"0"-15,0 0 16,0 0-1,0 21-15,0 19 16,9 32-16,1-1 16,-10-10-16,0 0 15,0 0-15,0-20 16,0-1-16,0-19 16,0-1-16,0-20 15</inkml:trace>
  <inkml:trace contextRef="#ctx0" brushRef="#br1" timeOffset="102047.67">15989 11550 0,'0'0'15,"0"0"-15,0 0 16,0 0-16,0 0 15,0 0-15,0 0 16,0 0-16,0 0 16,0 0-16</inkml:trace>
  <inkml:trace contextRef="#ctx0" brushRef="#br1" timeOffset="102426.31">16904 10044 0,'0'0'15,"0"0"-15,0 0 16,0 20-16,0 41 15,0 21-15,-10 9 16,-10 42 0,-10 30-16,-10 10 15,10 20-15,1 0 16,9 11-16,10-11 16,0-30-16,0 0 15,10-31-15,0-30 16,0-31-16,0-20 15,0-10 1,0-21-16,0 0 16,10-10-16,-10-10 15</inkml:trace>
  <inkml:trace contextRef="#ctx0" brushRef="#br1" timeOffset="103262.93">17440 10573 0,'0'0'0,"0"0"15,0 21 1,0 29-16,-20 22 15,-10 9-15,-19 41 16,-31 21-16,1-1 16,19-20-16,10-10 15,11-10-15,9-21 16,0-30-16,20-10 16,0-21-1,0 1-15,0-11 16,10-10-16,0 0 15,0 0-15,0 0 16,0 0-16,10-10 16,0-1-16,0-9 15,20 0-15,0 10 16,0-1-16,-1 22 16,11-1-1,10 20-15,0 1 16,-11 20-16,1 0 15,0 30-15,-10 0 16,-11-9-16,1-11 16,0-21-16,10 1 15,-10 0-15,10-11 16,0-9-16,-1-1 16,1-10-1,0-10-15,10 0 16,-1 0-16,1-20 15,0-1-15,0-19 16,-1-11-16,1 0 16,-20-10-16,0 10 15,-20 10-15,0 11 16,-10-1-16,0 21 16,0 0-1,-10 0-15,0 0 16,1-1-16,-11 22 15,0-1-15,0 20 16,10 11-16,10 10 16,10 0-16,20 10 15,10 0-15,0-10 16,10 0 0,9 0-16,31-11 15,-1 1-15,1 0 16,-11-11-16,1-9 15,-30-21-15</inkml:trace>
  <inkml:trace contextRef="#ctx0" brushRef="#br1" timeOffset="103870.46">19090 12161 0,'0'0'15,"0"0"-15,0 0 16</inkml:trace>
  <inkml:trace contextRef="#ctx0" brushRef="#br1" timeOffset="105420.2">19209 12181 0,'0'0'16,"0"0"-1,0 0-15,0 0 16,0 0-16,0 0 15,0 0-15,0 0 16,0-10-16,10-11 16,0 1-16,0 0 15,0-11-15,10-9 16,-1 9-16,-9 0 16,20-9-1,0-1-15,10 0 16,0 11-16,-11-1 15,1-9-15,0 9 16,-10 1-16,0-1 16,-20 21-16</inkml:trace>
  <inkml:trace contextRef="#ctx0" brushRef="#br1" timeOffset="106607.56">20024 12558 0,'0'0'0,"0"0"16,0 0-16,0 0 15,0 0 1,0 0-16,0 0 16,0 0-16,0 0 15,0 0-15,0 0 16,0 0-16,0 0 15,0-11-15,0-9 16,10-11-16,0-19 16,0-22-16,10-29 15,-1-1 1,1 20-16,0 1 16,0 0-16,0-11 15,0 31-15,-10 10 16,0 21-16,-10-1 15,0 11-15,0 9 16,0 1-16,0 0 16,0 0-1,0 10-15,0 0 16,0 0-16,0 0 16,0 0-16,10 10 15,0 21-15,-1 20 16,1-1-16,0 22 15,20 9-15,10 11 16,0-1-16,-1-30 16,-9-20-1,10 0-15,-20-1 16,0-19-16,0-1 16,-10-10-16,-1 0 15,1 1-15,-10-11 16,0 0-16,0 0 15,0 0-15,0 10 16,0 0 0,0-10-16,0 0 15,0 0-15,0 0 16,0 0-16,0 0 16,-10 0-16,-9 10 15,-11-10-15,-10 0 16,10 0-16,0 0 15,1 0-15,9-10 16,10 10 0,0 0-16,0 0 15,0 0-15,10 0 16,0 0-16,0 0 16,0 0-16,-10-10 15,10 10-15</inkml:trace>
  <inkml:trace contextRef="#ctx0" brushRef="#br1" timeOffset="107218.98">21475 11550 0,'0'0'0,"0"0"16,0 0-16,0 0 15,0 10-15,-20 11 16,-10 19-16,0 11 16,-10 20-16,11 11 15,-11 9 1,10 11-16,0-10 15,0-21-15,11-10 16,-11-20-16,10-1 16,0-9-16,0 10 15,0-11-15,10-9 16,0-1-16,0-10 16,10-10-16</inkml:trace>
  <inkml:trace contextRef="#ctx0" brushRef="#br1" timeOffset="107447.56">21028 11550 0,'0'0'0,"0"0"16,0 0-16,0 0 16,0 0-16,9 10 15,-9 0-15,0-10 16</inkml:trace>
  <inkml:trace contextRef="#ctx0" brushRef="#br1" timeOffset="107770.46">21594 12323 0,'0'0'15,"0"0"-15,0 0 16,0 0-1,0 0-15,0 0 16</inkml:trace>
  <inkml:trace contextRef="#ctx0" brushRef="#br1" timeOffset="108208.84">22409 11774 0,'0'0'0,"0"10"15,-20 0 1,0 31-16,-20 10 0,1 20 15,-1 21 1,10-1-16,0 1 16,10-11-16,0-9 15,1-1-15,9-20 16,0-31-16,0-10 16</inkml:trace>
  <inkml:trace contextRef="#ctx0" brushRef="#br1" timeOffset="108417.99">22051 11774 0,'0'0'0,"0"0"16,0 0-1,0 0-15,0 0 16,0 10-16,0-10 16,0 0-16</inkml:trace>
  <inkml:trace contextRef="#ctx0" brushRef="#br1" timeOffset="108689.48">22538 12496 0,'0'0'0,"0"0"16,0 0-16,0 0 15,0 0-15,0 0 16,0 0-16,0 0 16,0 0-16,0 0 15,0 0-15</inkml:trace>
  <inkml:trace contextRef="#ctx0" brushRef="#br1" timeOffset="109102.49">23303 11764 0,'0'0'16,"0"0"-16,0 0 15,0 10-15,-10 0 16,-10 10-16,1 11 15,-1 10 1,-20 10-16,10 20 16,-10 10-16,1 1 15,-1-21-15,0 0 16,10 0-16,0 0 16,11-10-16,9-31 15</inkml:trace>
  <inkml:trace contextRef="#ctx0" brushRef="#br1" timeOffset="109329.89">22926 11774 0,'0'0'0,"0"0"16,0 0-16,0 0 16,0 0-16,0 0 15,0 0-15,0 0 16,0 0-16</inkml:trace>
  <inkml:trace contextRef="#ctx0" brushRef="#br1" timeOffset="109548.03">23442 12415 0,'0'0'16,"0"0"-16,0 0 15,0 0-15,0 0 16,0 0-16,0 0 16,0 0-16</inkml:trace>
  <inkml:trace contextRef="#ctx0" brushRef="#br1" timeOffset="110061.49">23701 11530 0,'0'0'0,"0"0"15,0 0-15,0 0 16,0 0-1,0 0-15,0 0 16,0 0-16,0 0 16,0 0-16,0 0 15,0 0-15,0 0 16,10 10-16,0 0 16,0 0-16,9 0 15,1 21-15,0-1 16,0 11-1,0-20-15,-10-1 16,0 0-16,0-10 16,-10-10-16,0 0 15,0 0-15</inkml:trace>
  <inkml:trace contextRef="#ctx0" brushRef="#br1" timeOffset="112030.48">23383 9545 0,'0'0'15,"0"0"-15,0 0 16,0 0-16,0 0 16,0 0-16,0 0 15,0 0-15,0 0 16,0 0-16,10 0 16,0 11-16,0-1 15,9 0-15,1 0 16,0 0-1,0 11-15,0 9 16,10 11-16,19 20 16,1 0-16,20 10 15,9 21-15,11 50 16,-21-9-16,-19 19 16,0 31-16,-1-10 15,1 0 1,-20-10-16,-10 0 15,-1 20-15,-19-20 16,-9-41-16,-11 0 16,-10 10-16,0-20 15,0-10-15,-10-20 16,1 9-16,-21 1 16,10-11-16,1-20 15,19-10 1,0-10-16,10-21 15,0 1-15,10-11 16,0 0-16,1 0 16,-1 0-16,0-10 15,10 0-15,0 0 16,0 0-16,0 0 16,0 0-1,0 0-15,0 0 16,0 0-16,0 0 15,0 0-15,0 0 16,0 0-16,0 0 16,0 0-16,0 0 15,0 0-15,0 0 16,0 0-16,0 0 16,0 0-1,0 0-15,0 0 16,0 0-16,0 0 15,0 10-15,0-10 16,0 0-16,0 0 16,0 0-16,0 0 15,0 0-15,0 0 16,0 0 0,0 0-16,0 0 0,0 0 15,0 0 1,0 0-16,0 0 15,0 0-15,0 0 16,0 0-16,0 0 16,0 0-16,0 0 15,0 0-15,0 0 16,0 0-16,0 0 16,0 0-1,0 0-15,0 0 16,0 0-16,0 0 15,0 0-15,0 0 16,0 0-16,0 0 16,0 0-16,0 0 15,0 0-15,0 0 16,0 0-16,0 0 16,0 0-1,0 0-15,0 0 16,0 0-16,0 0 15,0 0-15,0 0 16,0 0-16,0 0 16,0 0-16,0 0 15,0 0-15,0 0 16,0 0 0,0 0-16,0 0 15,0 0-15,0 0 16,0 0-16,0 0 15,0 0-15,0 0 16,0 0-16,0 0 16,0 0-16,0 0 15,0 0-15,0 0 16,0 0 0,0 0-16,0 0 15,0 0-15,0 0 16,0 0-16,0 0 15,0 0-15,0 0 16,0 0-16</inkml:trace>
  <inkml:trace contextRef="#ctx0" brushRef="#br1" timeOffset="115919.01">21077 8711 0,'0'0'16,"0"0"-16,0 0 15,0 0-15,0 0 16,0 0-16,0 0 16,0 0-16,0 0 15,0 0-15,0 0 16,0 0-1,0 0-15,0 0 16,0 10-16,-10 0 16,-10 21-16,1 20 15,-11 0-15,0 20 16,0 0-16,0 0 16,10 0-16,10 1 15,1-11 1,18-21-16,1 1 15,0-10-15,20 9 16,20 1-16,0-10 16,-1-1-16,31 1 15,9-1-15,20-9 16,-9-1-16,-31-10 16,1 0-16,9 0 15,1-10-15,-1 0 16,-9 0-1,-20 0-15,-11-10 16,-19 0-16,0-10 16,-20 10-16</inkml:trace>
  <inkml:trace contextRef="#ctx0" brushRef="#br1" timeOffset="116181.49">20769 9006 0,'0'0'16,"0"0"-16,0 0 16,10 0-16,30 0 15,39 0-15,1 0 16,-11 0-16,1-10 15,29 0-15,1-1 16,-1-9-16,-29 0 16,-21-11-16,-29 11 15</inkml:trace>
  <inkml:trace contextRef="#ctx0" brushRef="#br1" timeOffset="116408.68">20869 9281 0,'0'0'16,"9"0"-16,31 10 15,10 0-15,10 0 16,9 0-16,1-10 15,9 0-15,-19-10 16,-30 0 0</inkml:trace>
  <inkml:trace contextRef="#ctx0" brushRef="#br1" timeOffset="117181.64">21982 9535 0,'0'0'0,"0"0"16,0 0-16,0 0 15,0 10 1,9 1-16,1 19 16,0 11-16,0-1 15,-10 1-15,0-10 16,0-11-16,0 0 15,0-9-15,0-1 16,0-10-16,0 0 16,10-10-16,0-11 15,10-9 1,-10-1-16,10 1 16,-10-1-16,0 11 15,0 10-15,-10-1 16,10 1-16,0 0 15,-1 0-15,1 0 16,0 0-16,0 10 16,0 0-1,0 0-15,-10 0 16,10 10-16,-10-10 16,10 10-16,-10-10 15,0 0-15,10 10 16,0-10-16,20 0 15,19-20-15,11-1 16,-10 1-16,-11 0 16,1-11-1,-10 1-15,0 9 16,0 11-16,-1 0 16,-9 20-16,0 0 15,0 0-15,-10 21 16,0-1-16,0-9 15,-10-1-15,0-10 16,0 1 0,10-1-16,0 10 15,-10-10-15</inkml:trace>
  <inkml:trace contextRef="#ctx0" brushRef="#br1" timeOffset="117792.93">23075 9515 0,'0'0'16,"0"0"-16,0 10 16,0 10-16,10 31 15,-10 41-15,0 20 16,-10 20-16,-10 11 15,0-11-15,0-30 16,0-11 0,0-9-16,10-32 15,0-9-15,0-10 16,10-11-16,0 0 16,0-20-16,0 0 15,0 0-15,0-10 16,10-41-16,0-50 15,0-42 1,10 11-16,0 10 16,0 10-16,-10 30 15,0 11-15,0 10 16,10 10-16,-1 10 16,11 1-16,20 9 15,0 1-15,9-1 16,1 1-16,-20 19 15,-11 1-15,-9 10 16,0 0 0,-10 10-16,0 11 15,0 9-15,-10 21 16,-10 0-16,-10-10 16,0 0-16,-19-1 15,-21 1-15,10-21 16,11 1-16,9-11 15,0-10-15,10-10 16,0-11 0,10 1-16</inkml:trace>
  <inkml:trace contextRef="#ctx0" brushRef="#br1" timeOffset="118381.65">23800 9749 0,'0'0'16,"0"0"-16,0 0 16,0 0-16,10 0 15,10 10-15,10-10 16,0 0 0,-1 0-16,1 0 15,0-10-15,10-10 16,-1 9-16,-19 1 15</inkml:trace>
  <inkml:trace contextRef="#ctx0" brushRef="#br1" timeOffset="118799.46">24545 8436 0,'0'0'0,"0"0"16,0 0-16,0 0 15,0 0-15,0 0 16,0 10-16,0 21 15,0 30-15,-10 61 16,1 20 0,-1 31-16,0 11 15,10-22-15,-10-9 16,0-10-16,0-52 16,0-30-16,10-10 15,0-20-15,0-11 16,0-10-16,0-10 15,0 0 1,-20-20-16,0-21 16,-20-30-16,21 20 15</inkml:trace>
  <inkml:trace contextRef="#ctx0" brushRef="#br1" timeOffset="119009.98">24049 9047 0,'0'0'0,"0"0"16,0 0-16,0 0 16,0 0-16,19 0 15,21 10-15,20 0 16,19 0-16,-19 0 16,0-10-16,-1 0 15,1 0-15,-1 11 16,1-1-1,-20 0-15</inkml:trace>
  <inkml:trace contextRef="#ctx0" brushRef="#br1" timeOffset="119245.49">24784 9413 0,'0'0'0,"0"0"16,0 0-16,0 20 16,10 11-16,-10 20 15,0 0-15,0-11 16,0-9-16,0-11 16,0 1-16,0-21 15,0 0-15,0 0 16</inkml:trace>
  <inkml:trace contextRef="#ctx0" brushRef="#br1" timeOffset="119387">24983 8975 0,'0'0'0,"0"0"16,0 0-16,0 0 15,0 0-15,0 0 16,0 0-1,0 0-15</inkml:trace>
  <inkml:trace contextRef="#ctx0" brushRef="#br1" timeOffset="119710.72">25370 8182 0,'0'0'16,"0"0"-16,0 0 15,0 20-15,0 31 16,0 51-16,-20 30 16,0 41-16,-19 10 15,9 0 1,0-20-16,0-41 15,20-30-15,0-11 16,0-20-16,1 0 16,9-10-16,-10-10 15,0-21-15,10 1 16,0-11-16,0-10 16</inkml:trace>
  <inkml:trace contextRef="#ctx0" brushRef="#br1" timeOffset="119952.99">25052 9271 0,'0'0'0,"0"0"15,0 0-15,0 0 16,0 0-16,0 0 16,0 0-1,0 0-15,0 0 16,0 0-16,20 10 15,10 0-15,30-10 16,-1 0-16,1-10 16,-11 0-16,11-11 15,10 11-15,-1 0 16,-39 0-16</inkml:trace>
  <inkml:trace contextRef="#ctx0" brushRef="#br1" timeOffset="138316.47">1938 13178 0,'0'0'15,"0"0"-15,0 0 16,0 0-16,0 0 16,0 10-1,-10-10-15,10 0 16,0 0-16,0 0 16,0 0-16,-20 0 15,-10 0-15,-20 0 16,-19 11-16,-11-1 15,1 0-15,29 0 16,1 11-16,-1 9 16,0 1-1,0-1-15,11 21 16,-11 20-16,20 11 16,0-11-16,20 0 15,10 21-15,10-1 16,20 1-16,0-11 15,0-20-15,10 0 16,19 0 0,11-20-16,-1 0 15,1-11-15,-10-9 16,-21-11-16,11-10 16,10 0-16,-1 0 15,-9-10-15,-10 0 16,-1-1-16,-19 1 15,0 10-15,-10 0 16,-10 0 0,0 0-16,0 0 15,0 0-15,0 0 16</inkml:trace>
  <inkml:trace contextRef="#ctx0" brushRef="#br1" timeOffset="138851.9">3289 13982 0,'0'0'15,"0"0"-15,0 0 16,0 0 0,0 0-16,10 0 15,0 10-15,20 1 16,0-1-16,10 10 16,-11 0-16,-9-20 15</inkml:trace>
  <inkml:trace contextRef="#ctx0" brushRef="#br1" timeOffset="139027.47">3438 13545 0,'0'0'0,"0"0"16,0 0-16,10 10 15,10 0-15,10 21 16,-10-21-16</inkml:trace>
  <inkml:trace contextRef="#ctx0" brushRef="#br1" timeOffset="169579.48">686 16302 0,'0'0'0,"0"0"16,0 0-16,0 0 16,0 0-16,0 0 15,0 0 1,0 0-16,0 0 15,0 0-15,0 0 16,0-10-16,10-10 16,0 0-16,-10-21 15,0 0-15,0 11 16,0-1-16,0 1 16,0-1-16,0 11 15,9-11 1,1 1-16,0-11 15,0 0-15,0-20 16,0 0-16,0 0 16,10 0-16,0 10 15,-10 10-15,10-10 16,-10 11-16,0-1 16,-1 0-16,11 11 15,10-11 1,10 0-16,0 1 15,-1 9-15,11 1 16,-10-1-16,0 21 16,-1 0-16,-9 0 15,0-1-15,10 22 16,9-1-16,1 0 16,-10 10-1,0-10-15,-11 1 16,-9 9-16,0 0 15,0 11-15,-10-1 16,-10 1-16,0 10 16,0 10-16,-10-11 15,-10 1-15,0 0 16,-10-1-16,1 1 16,9-21-1,0 1-15,0-1 16,-20 0-16,1 1 15,-21-1-15,10 1 16,1-11-16,-1 0 16,20 0-16,0-10 15,10 0-15,10 0 16,0 0-16</inkml:trace>
  <inkml:trace contextRef="#ctx0" brushRef="#br1" timeOffset="173857.49">2107 16190 0,'0'0'0,"0"0"15,0 11-15,0-1 16,10 0-16,0 21 15,0-11-15,-1 0 16,1 1-16,0-1 16,0-10-16,-10-10 15,0 0 1,0 0-16,0 10 16,0-10-16,0 0 15,0 0-15,0 0 16,0 0-16,0 0 15,10-20-15,0-11 16,0-30-16,-10-20 16,0-11-16,10-20 15,-10 11 1,0-1-16,10 0 16,0 11-16,-10 9 15,10 1-15,0 9 16,-10 1-16,10 20 15,0 21-15,-10-1 16,0 11-16,0 10 16,0 0-1,0 10-15,10 10 16,0 30-16,-1 22 16,1 29-16,10 21 15,0-10-15,0 0 16,10-1-16,0-19 15,-10-11-15,-1-10 16,1-20-16,0-11 16,0-9-1,-10-1-15,10-10 16,-10 0-16,10-10 16,-10 0-16,9 0 15,1-20-15,10-21 16,-10-20-16,0-20 15,0-31-15,0 0 16,0 0-16,-11 20 16,-9 11-1,0 0-15,0 9 16,0 11-16,0 21 16,0 9-16,0 21 15,0 0-15</inkml:trace>
  <inkml:trace contextRef="#ctx0" brushRef="#br1" timeOffset="174948.99">3150 16038 0,'0'0'0,"0"0"16,0 0-16,0 0 15,0 0-15,0 10 16,0 0-16,0 0 15,0 1-15,-10 19 16,10 1 0,0-1-16,0 1 15,0-11-15,0 11 16,10-11-16,0 0 16,0 1-16,0-1 15,0 0-15,0-10 16,0-10-16,0 0 15,0 0-15,0 0 16,0 0 0,-1-20-16,11 0 15,0-11-15,0 1 16,-10 9-16,-10 1 16,0 0-16,0-1 15,-10 1-15,0 10 16,-10 0-16,-10-1 15,-9 22-15,-11-1 16,-10 0-16,11 20 16,9 1-1,10 0-15,0 19 16,20-29-16</inkml:trace>
  <inkml:trace contextRef="#ctx0" brushRef="#br1" timeOffset="175773.56">3647 16180 0,'0'0'16,"0"0"-16,0 0 15,0 0 1,0 0-16,0 0 15,0 0-15,0 0 16,0 10-16,0 1 16,0 9-16,0 0 15,0 1-15,0-1 16,0-10-16,0 0 16,0 1-16,0-11 15,0 0 1,0 0-16,0 0 15,0 0-15,0 0 16,10 0-16,0-21 16,0 1-16,0 0 15,-10 9-15,10-9 16,0 10-16,0 0 16,0-1-1,-1 1-15,1 10 16,0 0-16,0 0 15,-10 0-15,10 10 16,0 1-16,-10-11 16,10 10-16,-10-10 15,0 0-15,0 0 16,0 0-16,10 0 16,0 0-1,10-21-15,10 1 16,-1-10-16,1-11 15,10 10-15,-20 1 16,0 20-16,0-1 16,0 11-16,-1 11 15,11 19-15,-10 1 16,0 20-16,0-11 16,-10 1-1,0 0-15,0-11 16,-10 1-16,0-11 15,10 0-15,-10-9 16</inkml:trace>
  <inkml:trace contextRef="#ctx0" brushRef="#br1" timeOffset="176433.47">4631 14979 0,'0'0'0,"0"0"15,0 21-15,0 30 16,0 10 0,10 41-16,0 30 15,0 20-15,0-9 16,0-11-16,-1-20 16,1-30-16,-10-1 15,0-20-15,0-10 16,0-10-16,0-1 15,0-19-15,0-1 16,0-20 0,0 0-16,0 0 15,10 0-15,0-20 16,0-1-16,0-19 16,20-1-16,0-10 15,0 0-15,-1 10 16,11 11-16,-10 10 15,-10 9-15,0 1 16,0 10-16,-1 10 16,1 1-1,0-1-15,-10 10 16,0 11-16,0-1 16,-10 21-16,0 0 15,-10-10-15,-10-1 16,-20 1-16,1-21 15,-1 1-15,0-1 16,10-20 0,1 0-16,-1-20 15,10 10-15</inkml:trace>
  <inkml:trace contextRef="#ctx0" brushRef="#br1" timeOffset="176811.37">5555 16526 0,'0'0'0,"0"0"15,0 0-15,0 0 16,0 0-16,0 0 16,0 0-16,0-30 15,-10-11 1,0-20-16,0-10 15,0-11-15,0 11 16,10 10-16,10 10 16,0 0-16,0 11 15,-10 19-15</inkml:trace>
  <inkml:trace contextRef="#ctx0" brushRef="#br1" timeOffset="177240.81">5893 16394 0,'0'0'16,"0"0"-16,10 0 15,0-20-15,0-1 16,10 1-16,-1-21 16,-9 1-1,0-11-15,-10 10 16,0-10-16,0 0 16,0 0-16,0 11 15,-10 9-15,-9 1 16,-1 19-16,0 1 15,-10 20-15,0 1 16,10 9-16,-10 10 16,11 21-1,9-10-15,10 10 16,10 0-16,29 0 16,11 0-16,-10-31 15,9-10-15,-29-10 16</inkml:trace>
  <inkml:trace contextRef="#ctx0" brushRef="#br1" timeOffset="178583.84">6390 16333 0,'0'0'0,"0"0"16,0 0-16,0 0 15,0 0-15,0 10 16,0 10 0,-20 11-16,0 10 15,-10 10-15,0 10 16,1-10-16,19-31 16</inkml:trace>
  <inkml:trace contextRef="#ctx0" brushRef="#br1" timeOffset="179425.04">6658 16435 0,'0'0'0,"0"0"16,0 0-16,0 0 16,0 0-16,0 0 15,0 0 1,0 0-16,0 0 16,0 0-16,0-21 15,0-19-15,10-32 16,-10-19-16,0-21 15,0 10-15,10 0 16,0-10-16,-10-10 16,10 10-1,0 11-15,0-11 16,-10 10-16,0 0 16,0 11-16,0 29 15,0 12-15,0 19 16,0 11-16,0 10 15,0-1-15,0 1 16,0 10-16,10 10 16,0 11-16,9 9 15,11 31 1,0 21-16,10 9 16,-10 11-16,-1 20 15,-9-20-15,0-10 16,0-11-16,0-10 15,-10-10-15,0 0 16,0-20-16,-10-10 16,0-11-1,0 0-15,0-10 16,0 1-16,0-11 16,0 0-16,0 0 15,0 0-15,0 0 16,-20-21-16,-10-9 15,-20-21-15,1 0 16,9 0 0,10 10-16,10 11 15</inkml:trace>
  <inkml:trace contextRef="#ctx0" brushRef="#br1" timeOffset="180188.99">7602 16089 0,'0'0'16,"0"0"0,0 0-16,0 0 15,0 0-15,0 0 16,0 0-16,0 0 15,0 0-15,0 0 16,0 10-16,0 20 16,0 1-16,0 20 15,0 20-15,0-10 16,0 0 0,0-10-16,0-10 15,0-1-15,0-9 16,0-11-16,0 1 15,0-11-15,0 0 16,0-10-16,0 0 16,0 0-16,0-10 15,-20-41-15,0-20 16,10-31 0,0 10-16,1 1 15,9 20-15,9 20 16,1 0-16,0 20 15,0 1-15,10 9 16,10 11-16,0 0 16,10 10-16,-11 10 15,1 0-15,0 21 16,-10-1 0,0 1-16,-10 0 15,-10-1-15,0 1 16,0-11-16,-10 0 15,-10 1-15,0-11 16,-20 0-16,0-10 16,11-10-16,-1-11 15,10 11 1</inkml:trace>
  <inkml:trace contextRef="#ctx0" brushRef="#br1" timeOffset="184324.58">8487 16302 0,'0'0'0,"0"0"15,0 0-15,0 0 16,0 0-16,0 0 16,0 0-1,0 0-15,9 11 16,1-1-16,10 0 16,0 10-16,0 11 15,0-11-15,0 11 16,-10-1-16,-10 1 15,0 9-15,-20 11 16,0 0-16,0 0 16,0 0-1,-20 0-15,1-10 16,9-21-16</inkml:trace>
  <inkml:trace contextRef="#ctx0" brushRef="#br1" timeOffset="184917.05">9023 14806 0,'0'0'16,"0"0"-16,0 0 15,0 0-15,10 11 16,0-1 0,10 31-16,10 30 15,19 31-15,1 9 16,0 22-16,-10 9 16,-11-20-16,-9 0 15,0-10-15,-10-30 16,10-21-16,-10-20 15,-10-1-15,0-19 16,0-1 0,0-20-16</inkml:trace>
  <inkml:trace contextRef="#ctx0" brushRef="#br1" timeOffset="185169.47">8954 15682 0,'0'0'0,"0"0"16,0 0-16,0 0 15,19 10-15,41 0 16,10 0-1,-11 0-15,-9-10 16,0 11-16,9-11 16,-29 0-16</inkml:trace>
  <inkml:trace contextRef="#ctx0" brushRef="#br1" timeOffset="185423.49">9818 15936 0,'0'0'16,"0"0"-16,0 0 15,0 0-15,0 0 16,0 0-16,0 10 15,0 0-15,0-10 16,10 11-16,-10-11 16,0 0-16</inkml:trace>
  <inkml:trace contextRef="#ctx0" brushRef="#br1" timeOffset="185590.56">9729 15305 0,'0'0'16,"0"0"-16,0 0 15,0 0 1,0 0-16,0 0 16,0 0-16</inkml:trace>
  <inkml:trace contextRef="#ctx0" brushRef="#br1" timeOffset="186217.08">10355 14450 0,'0'0'16,"0"10"-16,0 11 16,0 30-16,10 30 15,10 31-15,9 31 16,21 19-16,-10-9 15,0-31 1,-21-10-16,1-10 16,0-11-16,-10-19 15,-10-11-15,0-21 16,0-9-16,0-11 16,-10-20-16</inkml:trace>
  <inkml:trace contextRef="#ctx0" brushRef="#br1" timeOffset="186414.43">10245 15376 0,'0'0'0,"0"0"15,0 0-15,10 0 16,0 0-16,20 0 15,20 0-15,39 0 16,1 0-16,-51 0 16</inkml:trace>
  <inkml:trace contextRef="#ctx0" brushRef="#br1" timeOffset="189965.01">11975 16852 0,'0'0'0,"0"0"15,0 0-15,0 0 16,0 0-16,0 0 15,0 0-15,0 0 16,0 0-16,0 0 16,0 0-16,0 0 15,-10-10 1,-10-11-16,0 1 16,0 0-16,0-11 15,0 1-15,-10-1 16,1-10-16,9 1 15,-10-21-15,-10 0 16,-9-11-16,-11-19 16,0-11-16,-9-10 15,19 10 1,20 11-16,0-11 16,1-10-16,19 10 15,0 31-15,0 0 16,10-11-16,10-9 15,10-1-15,-1 11 16,1 10-16,0 20 16,0 10-1,-10 10-15,0 1 16,0-1-16,0 11 16,0 10-16,0 0 15,0-1-15,0 1 16,-10 0-16,0 10 15,0 0-15,0 0 16,0 0-16,0 0 16,0 0-1,0 0-15,0 0 16,0 0-16,0-20 16,0-11-16</inkml:trace>
  <inkml:trace contextRef="#ctx0" brushRef="#br1" timeOffset="190985.41">12462 15763 0,'0'0'0,"0"0"16,0 0-16,0 0 16,0 0-16,0 0 15,0 0-15,0 10 16,9 0-16,1 11 15,0 9 1,0 1-16,0-1 16,0 11-16,-10 0 15,0-11-15,0 1 16,0-1-16,0 1 16,0-1-16,0 1 15,0-11-15,0 1 16,0-1-1,0 0-15,0-9 16,0-1-16,0 0 16,0-10-16,0 0 15,0 0-15,0 0 16,0 10-16,0 0 16,0 0-16,0 1 15,0-1-15</inkml:trace>
  <inkml:trace contextRef="#ctx0" brushRef="#br1" timeOffset="191516.26">13018 15956 0,'0'0'0,"0"0"16,0 0-16,0 0 16,0 0-1,0 0-15,0 0 16,0 0-16,0 0 16,10 11-16,0 9 15,0 0-15,0 11 16,0-1-16,0 11 15,0 0-15,-1-1 16,-9 1-16,0 0 16,0 0-1,0-1-15,0-9 16,0-11-16,0-10 16,0 1-16,0-11 15,0 0-15,0 0 16,0 0-16,0 0 15,0 0-15</inkml:trace>
  <inkml:trace contextRef="#ctx0" brushRef="#br1" timeOffset="192170.47">12372 15753 0,'0'0'0,"0"0"15,0 0-15,0 0 16,0 0-16,0 0 16,0 0-16,0 0 15,0 0-15,0 0 16,0 0-16,0 0 16,0 0-16,0 0 15,0 0 1,0 0-16,-10-10 15,10 0-15,0-11 16,10-9-16,0-1 16,0-10-16,20 1 15,0-1-15,9 10 16,1 1-16,-10 10 16,-10 9-16,10 1 15,-1 0 1,1 0-16,20 20 15,0 0-15,9 11 16,1 9-16,-1 11 16,-19-11-16,0-9 15,-10-1-15,-10 0 16,-1 1-16,1-11 16,0 0-1,0 0-15,10-10 16,0 0-16,0 0 15,9-20-15,11-31 16,10-20-16,-11-11 16,-29 32-16</inkml:trace>
  <inkml:trace contextRef="#ctx0" brushRef="#br1" timeOffset="195004.41">14548 14583 0,'0'0'0,"0"0"16,0 0-16,0 0 15,0 0-15,0 0 16,-10 0-16,-9 0 16,-21 10-1,-20 0-15,1 0 16,9 10-16,20 1 15,0-1-15,-10-10 16,11 11-16,-11 9 16,0 1-16,0 20 15,11 20-15,-1 10 16,0-9 0,20-1-16,0 0 15,20 10-15,10 31 16,10-10-16,0-20 15,-1-1-15,1 0 16,0-9-16,-10-11 16,0-21-16,0 1 15,-1 0-15,1-21 16,-20 11 0,0-1-16,0 1 15,-10-1-15,-9 1 16,-11-1-16,10-20 15</inkml:trace>
  <inkml:trace contextRef="#ctx0" brushRef="#br1" timeOffset="195274.95">13733 15814 0,'0'0'0,"10"0"16,10 0-16,20-10 16,10 0-16,9-1 15,-19 1-15,10 0 16,-1-10-16,21-1 15,-10 1-15,-31 0 16</inkml:trace>
  <inkml:trace contextRef="#ctx0" brushRef="#br1" timeOffset="195889.48">14777 15783 0,'0'0'15,"0"0"1,0 0-16,0 0 16,0 0-16,0 11 15,0-1-15,10 20 16,0 1-16,0 10 15,-10-1-15,0 1 16,0-21-16,0 1 16,0-11-16,0-10 15,0 10-15,0-10 16,0 0 0,0 0-16,0 0 15,10-20-15,0-1 16,0-19-16,9-1 15,11 0-15,0 0 16,-10 11-16,0-1 16,0 11-16,9 10 15,11 0 1,10 20-16,10 20 16,-11 1-16,-9 20 15,-20 0-15,0 10 16,-20 0-16,0 0 15,-10-31-15</inkml:trace>
  <inkml:trace contextRef="#ctx0" brushRef="#br1" timeOffset="197272.74">15820 16333 0,'0'0'16,"0"0"-16,0 0 16,0 0-16,0 0 15,0 0-15,0 0 16,10 10 0,0 21-16,10 20 15,0-1-15,-10 22 16,-20 19-16,-10 11 15,0-21-15,0-50 16</inkml:trace>
  <inkml:trace contextRef="#ctx0" brushRef="#br1" timeOffset="198058.5">16297 14857 0,'0'0'15,"0"0"-15,0 0 16,0 0-16,0 0 16,0 0-16,0 0 15,0 0-15,0 0 16,0 0-16,0 0 15,0 11-15,0-1 16,0 30 0,0 11-16,0 21 15,0-1-15,10 20 16,0 31-16,0 1 16,-10-11-16,0-1 15,10 1-15,-10-20 16,0-11-16,0-20 15,0-20-15,0-20 16,0-1 0,0 0-16,0-10 15,10 1-15,0-1 16,0 0-16,0 0 16,10 0-16,-10 0 15,10 1-15,9-1 16,11-10-16,10 0 15,-1 0 1,11 0-16,-10-10 16,-10-1-16,-11 11 15,-19 0-15</inkml:trace>
  <inkml:trace contextRef="#ctx0" brushRef="#br1" timeOffset="198687.47">17053 15712 0,'0'0'0,"0"0"16,0 0-16,0 0 16,0 0-16,0 0 15,0 0-15,10 10 16,-1 1-16,1-1 16,0 20-1,0 1-15,10-1 16,-10 1-16,0-1 15,0 1-15,0-11 16,-10 1-16,0-11 16,0 0-16,0 0 15,0-10-15,0 0 16,0 0-16,0 0 16,10-10-1,0-10-15,0-21 16,10 0-16,9-10 15,1 0-15,0 1 16,-10 19-16,0 0 16,0 1-16,9 20 15,1 0-15,0 20 16,0 0-16,0 20 16,9 1-1,-9 20-15,-10 20 16,0 11-16,-20-1 15,0-10-15,-20-10 16,10-10-16,-10-10 16,10 0-16,0-21 15,1-10-15</inkml:trace>
  <inkml:trace contextRef="#ctx0" brushRef="#br1" timeOffset="199848.34">18404 16435 0,'0'0'0,"0"0"16,0 0-16,0 0 15,0 0-15,0 10 16,-10 0-16,0 21 16,-10-1-1,0 21-15,-19 20 16,-1 11-16,-20 9 16,11-20-16,19-40 15</inkml:trace>
  <inkml:trace contextRef="#ctx0" brushRef="#br1" timeOffset="200432.47">18891 14817 0,'0'0'16,"0"0"-16,0 0 15,0 0-15,0 0 16,0 0-16,0 10 16,10 10-1,0 41-15,0 41 16,10 30-16,0 41 16,-1 10-16,1-20 15,0-20-15,-20-21 16,0-31-16,0-9 15,-10-21-15,0-20 16,10-11-16,-10-9 16,0-21-16,10 0 15</inkml:trace>
  <inkml:trace contextRef="#ctx0" brushRef="#br1" timeOffset="200620.06">18742 15773 0,'0'0'15,"0"0"-15,10 0 16,0 0-16,10 0 16,29 0-16,31 0 15,-11 10-15,-39-10 16</inkml:trace>
  <inkml:trace contextRef="#ctx0" brushRef="#br1" timeOffset="200821.57">19527 16028 0,'0'0'15,"0"0"-15,0 0 16,0 0-16,0 0 16,10 10-16,-10-10 15,0 0-15,0 0 16</inkml:trace>
  <inkml:trace contextRef="#ctx0" brushRef="#br1" timeOffset="201022.37">19438 15254 0,'0'0'16,"0"0"-16,0 0 15,0 0-15,0 0 16,0 0-16,0 0 15,0 0-15,0 0 16</inkml:trace>
  <inkml:trace contextRef="#ctx0" brushRef="#br1" timeOffset="201452.19">19805 14705 0,'0'0'0,"0"0"15,0 0-15,0 0 16,10 20-16,0 21 16,10 50-16,10 42 15,0 19 1,-1-19-16,-9-1 15,0-10-15,-10-10 16,0-20-16,0-11 16,-10-20-16,0-10 15,0-21-15,0-9 16,0-11-16</inkml:trace>
  <inkml:trace contextRef="#ctx0" brushRef="#br1" timeOffset="201697.73">19775 15590 0,'0'0'0,"0"0"15,10 0-15,0 10 16,20 0-16,30 1 16,-1-1-16,-9 0 15,0 0-15,-30-10 16</inkml:trace>
  <inkml:trace contextRef="#ctx0" brushRef="#br1" timeOffset="202222.39">20401 14583 0,'0'0'16,"0"0"-16,0 10 15,10 10-15,0 21 16,20 40-16,0 41 15,-10 31-15,0 10 16,0-21-16,-10-9 16,-10-11-16,0-10 15,0-21-15,0-20 16,0-30 0,0-10-16,0-21 15</inkml:trace>
  <inkml:trace contextRef="#ctx0" brushRef="#br1" timeOffset="202880.14">20998 15997 0,'0'0'0,"0"0"15,0 0-15,0 0 16,10 0-16,0 0 15,0-10-15,-1-10 16,1-1-16,0 1 16,10-11-16,-10-9 15,0-1-15,-10 0 16,0 1 0,0 9-16,0 0 15,-10 1-15,0 10 16,-10 9-16,0 1 15,1 0-15,-11 0 16,10 10-16,-10 10 16,10 10-16,10 31 15,0 0-15,20 10 16,0-10 0,20 10-16,0-20 15,-10-11-15,10-9 16,-1-1-16,-19-20 15</inkml:trace>
  <inkml:trace contextRef="#ctx0" brushRef="#br1" timeOffset="204828.47">22429 13870 0,'0'0'15,"0"0"-15,0 0 16,0 0-16,0 0 16,0 0-16,0 0 15,0 10-15,-20 11 16,-20 20-1,-20 20-15,11 20 16,-11-10-16,-19 41 16,-11 20-16,21 1 15,-1-32-15,20 11 16,1 21-16,9-1 16,10 0-16,20 41 15,0 0-15,20-10 16,10 0-1,10-10-15,10-41 16,9-11-16,21-19 16,-10-21-16,-11-21 15,21 1-15,-1-20 16,1-1-16,-10-10 16,-1-10-16,-19 10 15,0 0-15,-20-10 16,-1 0-1,1 0-15,-10 0 16,-10 0-16,0 0 16,0 0-16,0 0 15,0 0-15,0 0 16,0 0-16,0 0 16,0 0-16,0 0 15,0 0 1,0 0-16,0 0 15,0 0-15,0 0 16,0 0-16,0 0 16,0 0-16,0 0 15,0 0-15,0 0 16,0 0-16</inkml:trace>
  <inkml:trace contextRef="#ctx0" brushRef="#br1" timeOffset="206635.37">22389 14990 0,'0'0'0,"0"0"16,0 0-16,0 0 16,0 0-16,0 0 15,0 0-15,0 0 16,0 0-16,0 0 16,0 0-16,0 20 15,10 41 1,0 20-16,0 62 15,0 20-15,10 0 16,9 20-16,-9-41 16,0-20-16,0-30 15,-20 10-15,0-21 16,0-30-16,0-10 16,0-21-16,0 0 15,0-20 1,0 0-16,0 0 15,-10-10-15</inkml:trace>
  <inkml:trace contextRef="#ctx0" brushRef="#br1" timeOffset="207521.27">22220 15183 0,'0'0'0,"0"0"16,0 0-16,0 0 16,0 0-16,0 0 15,10 0-15,0-20 16,20-1-16,19-19 16,11-1-16,0 0 15,-1 11 1,1-1-16,19 1 15,1 19-15,9 11 16,-19 11-16,-10 19 16,-21 11-16,-9 0 15,-10-1-15,0 1 16,-10 10-16,-10 0 16,0 10-16,-20 20 15,-10-10 1,0-20-16,10-10 15,10-21-15,1 1 16,-1-1-16,0-10 16,10-10-16,0 0 15,0 0-15,10 0 16,0 0-16,9-10 16,11 0-1,0 0-15,20 0 16,9-1-16,11 22 15,-1 19-15,1 1 16,-20-1-16,-11 1 16,1 20-16,-10 10 15,-10 20-15,0 0 16,-20 1-16,0-1 16,-30 21-1,-20 0-15,-9-21 16,-11-10-16,20-30 15,1-10-15,-1-11 16,-20 0-16,1-20 16,-1 0-16,1-10 15,9-10-15,10-1 16,11 1-16,-1-10 16,10 9-1,0 11-15,20 0 16,0 0-16,1 0 15,9 10-15,0 0 16,0 0-16,0 0 16,0 0-16,0 0 15,0 0-15,0 0 16,0 0-16,0 0 16,0 0-1,0 0-15,0 0 16,9 0-16,21 0 15,-10 0-15,-10 0 16</inkml:trace>
  <inkml:trace contextRef="#ctx0" brushRef="#br1" timeOffset="208324.76">23880 14277 0,'0'0'15,"0"0"-15,0 0 16,0 0-16,0 0 16,0 0-16,0 0 15,0 0-15,0 0 16,0 0-16,0 0 15,10 0-15,-1 0 16,1 11 0,10-1-16,10 0 15,0 10-15,20 21 16,19 40-16,-9 21 16,9 10-16,1 41 15,-10 20-15,-21-11 16,-9 22-16,-10-11 15,-20 0-15,-20 10 16,0-41-16,-20-9 16,1-11-1,-1-21-15,10-29 16,0-32-16,20-9 16,0-11-16,1 1 15,-1-11-15,0-10 16,10 0-16,0 0 15,0 0-15,0 0 16,0 0-16,0 0 16,0 0-1,0 0-15,0 0 16,0 0-16</inkml:trace>
  <inkml:trace contextRef="#ctx0" brushRef="#br1" timeOffset="208997.47">24595 13891 0,'0'0'0,"0"0"16,0 0-16,0 0 15,0 0-15,0 0 16,0 0-16,0 0 16,0 0-16,0 0 15,0 0-15,0 0 16,10 0 0,0 10-16,20 0 15,10 41-15,9 20 16,11 11-16,-1 19 15,-9 32-15,-10 19 16,-10-20-16,9 52 16,1 9-16,-10 11 15,-10-1-15,0-20 16,0 11 0,0-11-16,-20 10 15,0 0-15,0-70 16,-20-22-16,0-19 15,0-11-15,0-10 16,-10 0-16,10-20 16,0 0-16,11-11 15,-11 1 1,0-11-16,0 10 16,0 1-16,0 0 15,0-1-15,-19 11 16,19-21-16</inkml:trace>
  <inkml:trace contextRef="#ctx0" brushRef="#br1" timeOffset="-211440.57">1272 12018 0,'0'0'16,"0"0"-16,0 0 15,0 0-15,0 0 16,0 10-16,10 1 16,0 29-16,0 11 15,0 10-15,-10 0 16,0-10-16,0 0 16,0 0-1,0 10-15,0-20 16,0-1-16,0-19 15,0-1-15,0-10 16,0 0-16,0 1 16,0-11-16,0 10 15,-10-10 1,10 0-16,-10 0 0,0 0 16,-10-21-1,0-9-15,-10-11 16,1 0-16,-1-20 15,10-10-15,10 10 16,0 20-16,0 11 16,0 10-16,20-21 15,0 0-15,20 0 16,10 11 0,-1-1-16,-9 1 15,20 9-15,19 1 16,1 10-16,-1 10 15,-9 10-15,-10 10 16,-10 11-16,-1 0 16,-9 19-16,-10-9 15,0-10 1,-10-11-16,-10 0 16,0 1-16,0-11 15,-10 0-15,0 0 16,0 0-16,0-10 15,10 0-15,0 0 16,0 0-16,0 0 16,0 0-16,0 0 15,10 11 1,0-1-16,0 0 16,20 0-16,29 0 15,11 21-15,-1-11 16,-9 11-16,-20-1 15,0 21-15,-21-10 16,-19 10-16,-10 0 16,-19-1-1,-31 12-15,0-12 16,-9-9-16,-11 0 16,11-21-16,-11 1 15,-9-21-15,29 0 16,11-11-16,9 1 15,10 0-15,10 0 16,10 0-16,-10-1 16,10-19-1,0 10-15</inkml:trace>
  <inkml:trace contextRef="#ctx0" brushRef="#br1" timeOffset="-211189.72">2325 11703 0,'0'0'16,"0"0"-16,0 0 15,0 0-15,10 10 16,20 31-16,20 40 15,19 61-15,11 31 16,-21 11 0,-19-1-16,0-10 15,10 152-15</inkml:trace>
  <inkml:trace contextRef="#ctx0" brushRef="#br0" timeOffset="-204956.38">12014 15783 0,'0'0'0,"0"0"16,0 0-16,0 0 15,0 0-15,0 0 16,0 0-16,0 0 16,0 11-1,0 19-15,0 11 16,0 20-16,-10 10 15,0 0-15,10 11 16,0 30-16,0 10 16,0-10-16,0 0 15,10 10-15,0-20 16,-10-21-16,0-30 16,0-10-1,0-21-15,0 0 16,0-10-16,0 1 15,0-11-15,0 0 16,0 0-16,0 10 16,0-10-16,10 10 15,-10-10-15,10 10 16,0-10-16,0 10 16,0-10-1,0 0-15,0 11 16,10-11-16,0 10 15,0-10-15,9 0 16,11 0-16,10 10 16,9-10-16,11 10 15,0 0-15,-1 0 16,1-10 0,29 0-16,10 11 15,1-1-15,-21 0 16,10-10-16,21 0 15,9 0-15,-10 10 16,0-10-16,30 0 16,-19 10-16,-11 0 15,40 1-15,-10-11 16,0 10-16,10 0 16,0-10-1,-10 10-15,30-10 16,-20 0-16,0 10 15,20 1-15,-20-1 16,0-10-16,30 10 16,-20 0-16,-1 0 15,21-10 1,-30 10-16,10 1 16,10-1-16,-10 0 15,20 0-15,-20 0 16,0 0-16,29 1 15,-29-1-15,10-10 16,0 10-16,-10-10 16,10 10-16,-20 0 15,0 0 1,30 1-16,-20-1 16,-20-10-16,20 10 15,-10-10-15,0 0 16,10-10-16,-20 10 15,0 0-15,20 10 16,-30-10-16,0 10 16,30-10-16,-20 10 15,0 1 1,30-11-16,-30 10 16,-10 0-16,30 0 15,-20-10-15,-20 10 16,20-10-16,0 10 15,-39-10-15,-1 0 16,10 11-16,0-11 16,-19 0-16,-41 0 15,11 0 1,-10 0-16,-1 0 16,1 10-16,-10-10 15,-11 0-15,1 0 16,-20 0-16,0 0 15,0 0-15,-10 0 16,0 0-16,-10 0 16,0 0-1,0 0-15,0 0 16,0 0-16,0 0 16,10 0-16,-10 0 15,0 0-15,0 0 16,0 0-16,0 0 15,0 0-15,0 0 16,9 0-16,1 0 16,0 0-1,0-10-15,0 10 16,0 0-16,0-11 16,0-9-16,0 10 15,0-10-15,0 9 16,-10 1-16,10 0 15,0 0-15,0-11 16,0-9 0,0-1-16,-10-19 15,9-11-15,1-41 16,10-10-16,0 20 16,10 1-16,-10 19 15,0 1-15,0 20 16,-1 21-16,1-1 15,0 1-15,0-1 16,0 1-16,-10 19 16</inkml:trace>
  <inkml:trace contextRef="#ctx0" brushRef="#br0" timeOffset="-202594.4">3438 12608 0,'0'0'15,"0"0"-15,0 0 16,10 0-16,10 11 16,20-1-16,0 10 15,9 0-15,1 1 16,0-21-1,9 0-15,-19 0 16,-20-10-16</inkml:trace>
  <inkml:trace contextRef="#ctx0" brushRef="#br0" timeOffset="-202418.26">3627 12385 0,'0'0'16,"0"0"-16,0 0 16,0 0-16,10 10 15,30 0-15,49 31 16,-39-11-16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549676950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54967695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549676950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5496769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549676950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54967695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549676950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54967695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549676950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54967695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549676950_0_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54967695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549676950_0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54967695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549676950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54967695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549676950_0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54967695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549676950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54967695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752976d15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752976d1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549676950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54967695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549676950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54967695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549676950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54967695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549676950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54967695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549676950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54967695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063249d1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063249d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063249d1d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063249d1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63249d1d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63249d1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063249d1d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063249d1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063249d1d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063249d1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796888018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79688801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063249d1d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063249d1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063249d1d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063249d1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063249d1d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063249d1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063249d1d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063249d1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063249d1d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063249d1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063249d1d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063249d1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063249d1d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063249d1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063249d1d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063249d1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063249d1d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063249d1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063249d1d_0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063249d1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8549676950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854967695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63249d1d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63249d1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063249d1d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063249d1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063249d1d_0_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063249d1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63249d1d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063249d1d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063249d1d_0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063249d1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063249d1d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063249d1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063249d1d_0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063249d1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063249d1d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063249d1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063249d1d_0_1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063249d1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063249d1d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063249d1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54967695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5496769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063249d1d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063249d1d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063249d1d_0_2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063249d1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063249d1d_0_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063249d1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063249d1d_0_2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063249d1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063249d1d_0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063249d1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063249d1d_0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063249d1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7f50f3e452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7f50f3e4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063249d1d_0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063249d1d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063249d1d_0_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063249d1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063249d1d_0_2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063249d1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f50f3e45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f50f3e4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063249d1d_0_2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063249d1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063249d1d_0_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063249d1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063249d1d_0_2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8063249d1d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72eae640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72eae64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72eae640e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72eae640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72eae640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72eae640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72eae640e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872eae640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72eae640e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872eae640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72eae640e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72eae640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72eae640e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72eae640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549676950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54967695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72eae640e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872eae640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72eae640e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72eae640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72eae640e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72eae640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72eae640e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72eae640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72eae640e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872eae640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72eae640e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72eae640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72eae640e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72eae640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872eae640e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872eae640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72eae640e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72eae640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72eae640e_0_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72eae640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815c5aa8_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815c5aa8_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872eae640e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872eae640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72eae640e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72eae640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72eae640e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72eae640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872eae640e_0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872eae640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72eae640e_0_1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872eae640e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72eae640e_0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72eae640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872eae640e_0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872eae640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872eae640e_0_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872eae640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72eae640e_0_2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72eae640e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8063249d1d_0_3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8063249d1d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549676950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54967695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3000"/>
              <a:buFont typeface="Roboto Condensed"/>
              <a:buNone/>
              <a:defRPr sz="3000">
                <a:solidFill>
                  <a:srgbClr val="000000"/>
                </a:solidFill>
                <a:latin typeface="Roboto Condensed"/>
                <a:ea typeface="Roboto Condensed"/>
                <a:cs typeface="Roboto Condensed"/>
                <a:sym typeface="Roboto Condense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5" name="Google Shape;15;p3"/>
          <p:cNvSpPr txBox="1">
            <a:spLocks noGrp="1"/>
          </p:cNvSpPr>
          <p:nvPr>
            <p:ph type="body" idx="1"/>
          </p:nvPr>
        </p:nvSpPr>
        <p:spPr>
          <a:xfrm>
            <a:off x="457200" y="1081200"/>
            <a:ext cx="8229600" cy="54867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oboto Condensed"/>
              <a:buChar char="➔"/>
              <a:defRPr sz="2400">
                <a:latin typeface="Roboto Condensed"/>
                <a:ea typeface="Roboto Condensed"/>
                <a:cs typeface="Roboto Condensed"/>
                <a:sym typeface="Roboto Condensed"/>
              </a:defRPr>
            </a:lvl1pPr>
            <a:lvl2pPr marL="914400" lvl="1" indent="-381000">
              <a:spcBef>
                <a:spcPts val="0"/>
              </a:spcBef>
              <a:spcAft>
                <a:spcPts val="0"/>
              </a:spcAft>
              <a:buSzPts val="2400"/>
              <a:buFont typeface="Roboto Condensed"/>
              <a:buChar char="◆"/>
              <a:defRPr>
                <a:latin typeface="Roboto Condensed"/>
                <a:ea typeface="Roboto Condensed"/>
                <a:cs typeface="Roboto Condensed"/>
                <a:sym typeface="Roboto Condensed"/>
              </a:defRPr>
            </a:lvl2pPr>
            <a:lvl3pPr marL="1371600" lvl="2" indent="-381000">
              <a:spcBef>
                <a:spcPts val="0"/>
              </a:spcBef>
              <a:spcAft>
                <a:spcPts val="0"/>
              </a:spcAft>
              <a:buSzPts val="2400"/>
              <a:buFont typeface="Roboto Condensed"/>
              <a:buChar char="●"/>
              <a:defRPr>
                <a:latin typeface="Roboto Condensed"/>
                <a:ea typeface="Roboto Condensed"/>
                <a:cs typeface="Roboto Condensed"/>
                <a:sym typeface="Roboto Condensed"/>
              </a:defRPr>
            </a:lvl3pPr>
            <a:lvl4pPr marL="1828800" lvl="3" indent="-342900">
              <a:spcBef>
                <a:spcPts val="0"/>
              </a:spcBef>
              <a:spcAft>
                <a:spcPts val="0"/>
              </a:spcAft>
              <a:buSzPts val="1800"/>
              <a:buFont typeface="Roboto Condensed"/>
              <a:buChar char="○"/>
              <a:defRPr>
                <a:latin typeface="Roboto Condensed"/>
                <a:ea typeface="Roboto Condensed"/>
                <a:cs typeface="Roboto Condensed"/>
                <a:sym typeface="Roboto Condensed"/>
              </a:defRPr>
            </a:lvl4pPr>
            <a:lvl5pPr marL="2286000" lvl="4" indent="-342900">
              <a:spcBef>
                <a:spcPts val="0"/>
              </a:spcBef>
              <a:spcAft>
                <a:spcPts val="0"/>
              </a:spcAft>
              <a:buSzPts val="1800"/>
              <a:buFont typeface="Roboto Condensed"/>
              <a:buChar char="◆"/>
              <a:defRPr>
                <a:latin typeface="Roboto Condensed"/>
                <a:ea typeface="Roboto Condensed"/>
                <a:cs typeface="Roboto Condensed"/>
                <a:sym typeface="Roboto Condensed"/>
              </a:defRPr>
            </a:lvl5pPr>
            <a:lvl6pPr marL="2743200" lvl="5" indent="-342900">
              <a:spcBef>
                <a:spcPts val="0"/>
              </a:spcBef>
              <a:spcAft>
                <a:spcPts val="0"/>
              </a:spcAft>
              <a:buSzPts val="1800"/>
              <a:buFont typeface="Roboto Condensed"/>
              <a:buChar char="●"/>
              <a:defRPr>
                <a:latin typeface="Roboto Condensed"/>
                <a:ea typeface="Roboto Condensed"/>
                <a:cs typeface="Roboto Condensed"/>
                <a:sym typeface="Roboto Condensed"/>
              </a:defRPr>
            </a:lvl6pPr>
            <a:lvl7pPr marL="3200400" lvl="6" indent="-342900">
              <a:spcBef>
                <a:spcPts val="0"/>
              </a:spcBef>
              <a:spcAft>
                <a:spcPts val="0"/>
              </a:spcAft>
              <a:buSzPts val="1800"/>
              <a:buFont typeface="Roboto Condensed"/>
              <a:buChar char="○"/>
              <a:defRPr>
                <a:latin typeface="Roboto Condensed"/>
                <a:ea typeface="Roboto Condensed"/>
                <a:cs typeface="Roboto Condensed"/>
                <a:sym typeface="Roboto Condensed"/>
              </a:defRPr>
            </a:lvl7pPr>
            <a:lvl8pPr marL="3657600" lvl="7" indent="-342900">
              <a:spcBef>
                <a:spcPts val="0"/>
              </a:spcBef>
              <a:spcAft>
                <a:spcPts val="0"/>
              </a:spcAft>
              <a:buSzPts val="1800"/>
              <a:buFont typeface="Roboto Condensed"/>
              <a:buChar char="◆"/>
              <a:defRPr>
                <a:latin typeface="Roboto Condensed"/>
                <a:ea typeface="Roboto Condensed"/>
                <a:cs typeface="Roboto Condensed"/>
                <a:sym typeface="Roboto Condensed"/>
              </a:defRPr>
            </a:lvl8pPr>
            <a:lvl9pPr marL="4114800" lvl="8" indent="-342900">
              <a:spcBef>
                <a:spcPts val="0"/>
              </a:spcBef>
              <a:spcAft>
                <a:spcPts val="0"/>
              </a:spcAft>
              <a:buSzPts val="1800"/>
              <a:buFont typeface="Roboto Condensed"/>
              <a:buChar char="●"/>
              <a:defRPr>
                <a:latin typeface="Roboto Condensed"/>
                <a:ea typeface="Roboto Condensed"/>
                <a:cs typeface="Roboto Condensed"/>
                <a:sym typeface="Roboto Condensed"/>
              </a:defRPr>
            </a:lvl9pPr>
          </a:lstStyle>
          <a:p>
            <a:endParaRPr/>
          </a:p>
        </p:txBody>
      </p:sp>
      <p:sp>
        <p:nvSpPr>
          <p:cNvPr id="16" name="Google Shape;16;p3"/>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295200" y="879600"/>
            <a:ext cx="8391600" cy="135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274647"/>
            <a:ext cx="8229600" cy="849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0" name="Google Shape;20;p4"/>
          <p:cNvSpPr txBox="1">
            <a:spLocks noGrp="1"/>
          </p:cNvSpPr>
          <p:nvPr>
            <p:ph type="body" idx="1"/>
          </p:nvPr>
        </p:nvSpPr>
        <p:spPr>
          <a:xfrm>
            <a:off x="457200"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body" idx="2"/>
          </p:nvPr>
        </p:nvSpPr>
        <p:spPr>
          <a:xfrm>
            <a:off x="4692274"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2" name="Google Shape;22;p4"/>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274647"/>
            <a:ext cx="8229600" cy="849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5" name="Google Shape;25;p5"/>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28" name="Google Shape;28;p6"/>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556791"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47"/>
            <a:ext cx="8229600" cy="849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sz="3600" b="1">
                <a:solidFill>
                  <a:srgbClr val="0B5394"/>
                </a:solidFill>
                <a:latin typeface="Droid Sans"/>
                <a:ea typeface="Droid Sans"/>
                <a:cs typeface="Droid Sans"/>
                <a:sym typeface="Droid Sans"/>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marL="914400" lvl="1" indent="-3810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marL="1371600" lvl="2" indent="-3810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marL="1828800" lvl="3"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marL="2286000" lvl="4"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marL="2743200" lvl="5"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marL="3200400" lvl="6"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marL="3657600" lvl="7"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marL="4114800" lvl="8" indent="-3429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a:endParaRPr/>
          </a:p>
        </p:txBody>
      </p:sp>
      <p:sp>
        <p:nvSpPr>
          <p:cNvPr id="8" name="Google Shape;8;p1"/>
          <p:cNvSpPr txBox="1">
            <a:spLocks noGrp="1"/>
          </p:cNvSpPr>
          <p:nvPr>
            <p:ph type="sldNum" idx="12"/>
          </p:nvPr>
        </p:nvSpPr>
        <p:spPr>
          <a:xfrm>
            <a:off x="8556791" y="6333134"/>
            <a:ext cx="548700" cy="5247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ctrTitle"/>
          </p:nvPr>
        </p:nvSpPr>
        <p:spPr>
          <a:xfrm>
            <a:off x="292075" y="11548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3F3F3"/>
                </a:solidFill>
                <a:latin typeface="Roboto Condensed"/>
                <a:ea typeface="Roboto Condensed"/>
                <a:cs typeface="Roboto Condensed"/>
                <a:sym typeface="Roboto Condensed"/>
              </a:rPr>
              <a:t>Algebra Relacional</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36" name="Google Shape;36;p8"/>
          <p:cNvSpPr txBox="1">
            <a:spLocks noGrp="1"/>
          </p:cNvSpPr>
          <p:nvPr>
            <p:ph type="ctrTitle"/>
          </p:nvPr>
        </p:nvSpPr>
        <p:spPr>
          <a:xfrm>
            <a:off x="292075" y="16696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oboto Condensed"/>
                <a:ea typeface="Roboto Condensed"/>
                <a:cs typeface="Roboto Condensed"/>
                <a:sym typeface="Roboto Condensed"/>
              </a:rPr>
              <a:t>CE3101 - Bases de Datos</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a:t>
            </a:r>
            <a:endParaRPr/>
          </a:p>
        </p:txBody>
      </p:sp>
      <p:sp>
        <p:nvSpPr>
          <p:cNvPr id="105" name="Google Shape;105;p17"/>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para </a:t>
            </a:r>
            <a:r>
              <a:rPr lang="en" sz="2000" b="1">
                <a:solidFill>
                  <a:srgbClr val="CC0000"/>
                </a:solidFill>
                <a:latin typeface="Roboto Condensed"/>
                <a:ea typeface="Roboto Condensed"/>
                <a:cs typeface="Roboto Condensed"/>
                <a:sym typeface="Roboto Condensed"/>
              </a:rPr>
              <a:t>seleccionar un subconjunto de tuplas </a:t>
            </a:r>
            <a:r>
              <a:rPr lang="en" sz="2000">
                <a:solidFill>
                  <a:schemeClr val="dk1"/>
                </a:solidFill>
                <a:latin typeface="Roboto Condensed"/>
                <a:ea typeface="Roboto Condensed"/>
                <a:cs typeface="Roboto Condensed"/>
                <a:sym typeface="Roboto Condensed"/>
              </a:rPr>
              <a:t>de una relación que satisfagan una condición de selección.</a:t>
            </a:r>
            <a:endParaRPr sz="2000">
              <a:solidFill>
                <a:schemeClr val="dk1"/>
              </a:solidFill>
              <a:latin typeface="Roboto Condensed"/>
              <a:ea typeface="Roboto Condensed"/>
              <a:cs typeface="Roboto Condensed"/>
              <a:sym typeface="Roboto Condensed"/>
            </a:endParaRPr>
          </a:p>
          <a:p>
            <a:pPr marL="457200" lvl="0" indent="0" algn="l" rtl="0">
              <a:lnSpc>
                <a:spcPct val="77142"/>
              </a:lnSpc>
              <a:spcBef>
                <a:spcPts val="8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lnSpc>
                <a:spcPct val="77142"/>
              </a:lnSpc>
              <a:spcBef>
                <a:spcPts val="8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filtro que deja solo las filas que cumplan una condición específica. De forma contraria se puede definir como un filtro que descarta las que no cumplan una condición específica.</a:t>
            </a:r>
            <a:endParaRPr sz="2000">
              <a:solidFill>
                <a:schemeClr val="dk1"/>
              </a:solidFill>
              <a:latin typeface="Roboto Condensed"/>
              <a:ea typeface="Roboto Condensed"/>
              <a:cs typeface="Roboto Condensed"/>
              <a:sym typeface="Roboto Condensed"/>
            </a:endParaRPr>
          </a:p>
        </p:txBody>
      </p:sp>
      <p:sp>
        <p:nvSpPr>
          <p:cNvPr id="106" name="Google Shape;106;p17"/>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107" name="Google Shape;107;p17"/>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08" name="Google Shape;108;p17"/>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(SIGMA)</a:t>
            </a:r>
            <a:endParaRPr b="1">
              <a:solidFill>
                <a:srgbClr val="FFFFFF"/>
              </a:solidFill>
              <a:latin typeface="Roboto Condensed"/>
              <a:ea typeface="Roboto Condensed"/>
              <a:cs typeface="Roboto Condensed"/>
              <a:sym typeface="Roboto Condensed"/>
            </a:endParaRPr>
          </a:p>
        </p:txBody>
      </p:sp>
      <p:sp>
        <p:nvSpPr>
          <p:cNvPr id="109" name="Google Shape;109;p17"/>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10" name="Google Shape;110;p17"/>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111" name="Google Shape;111;p17"/>
          <p:cNvPicPr preferRelativeResize="0"/>
          <p:nvPr/>
        </p:nvPicPr>
        <p:blipFill>
          <a:blip r:embed="rId3">
            <a:alphaModFix/>
          </a:blip>
          <a:stretch>
            <a:fillRect/>
          </a:stretch>
        </p:blipFill>
        <p:spPr>
          <a:xfrm>
            <a:off x="5408925" y="1747288"/>
            <a:ext cx="2002399" cy="1875262"/>
          </a:xfrm>
          <a:prstGeom prst="rect">
            <a:avLst/>
          </a:prstGeom>
          <a:noFill/>
          <a:ln>
            <a:noFill/>
          </a:ln>
        </p:spPr>
      </p:pic>
      <p:pic>
        <p:nvPicPr>
          <p:cNvPr id="112" name="Google Shape;112;p17"/>
          <p:cNvPicPr preferRelativeResize="0"/>
          <p:nvPr/>
        </p:nvPicPr>
        <p:blipFill>
          <a:blip r:embed="rId4">
            <a:alphaModFix/>
          </a:blip>
          <a:stretch>
            <a:fillRect/>
          </a:stretch>
        </p:blipFill>
        <p:spPr>
          <a:xfrm>
            <a:off x="4876375" y="5189907"/>
            <a:ext cx="3067500" cy="496213"/>
          </a:xfrm>
          <a:prstGeom prst="rect">
            <a:avLst/>
          </a:prstGeom>
          <a:noFill/>
          <a:ln>
            <a:noFill/>
          </a:ln>
        </p:spPr>
      </p:pic>
      <p:sp>
        <p:nvSpPr>
          <p:cNvPr id="113" name="Google Shape;113;p17"/>
          <p:cNvSpPr/>
          <p:nvPr/>
        </p:nvSpPr>
        <p:spPr>
          <a:xfrm>
            <a:off x="6713975" y="2602650"/>
            <a:ext cx="2276400" cy="1094700"/>
          </a:xfrm>
          <a:prstGeom prst="wedgeRoundRectCallout">
            <a:avLst>
              <a:gd name="adj1" fmla="val -8516"/>
              <a:gd name="adj2" fmla="val 191244"/>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Expresión algebraica sobre la que se aplica la operación</a:t>
            </a:r>
            <a:endParaRPr sz="1800" b="1">
              <a:solidFill>
                <a:srgbClr val="FFFFFF"/>
              </a:solidFill>
              <a:latin typeface="Roboto Condensed"/>
              <a:ea typeface="Roboto Condensed"/>
              <a:cs typeface="Roboto Condensed"/>
              <a:sym typeface="Roboto Condensed"/>
            </a:endParaRPr>
          </a:p>
        </p:txBody>
      </p:sp>
      <p:sp>
        <p:nvSpPr>
          <p:cNvPr id="114" name="Google Shape;114;p17"/>
          <p:cNvSpPr/>
          <p:nvPr/>
        </p:nvSpPr>
        <p:spPr>
          <a:xfrm>
            <a:off x="4385350" y="2602650"/>
            <a:ext cx="2276400" cy="1094700"/>
          </a:xfrm>
          <a:prstGeom prst="wedgeRoundRectCallout">
            <a:avLst>
              <a:gd name="adj1" fmla="val 93172"/>
              <a:gd name="adj2" fmla="val 195026"/>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La expresión más simple es el nombre de una relación</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a:t>
            </a:r>
            <a:endParaRPr/>
          </a:p>
        </p:txBody>
      </p:sp>
      <p:sp>
        <p:nvSpPr>
          <p:cNvPr id="120" name="Google Shape;120;p18"/>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para </a:t>
            </a:r>
            <a:r>
              <a:rPr lang="en" sz="2000" b="1">
                <a:solidFill>
                  <a:srgbClr val="CC0000"/>
                </a:solidFill>
                <a:latin typeface="Roboto Condensed"/>
                <a:ea typeface="Roboto Condensed"/>
                <a:cs typeface="Roboto Condensed"/>
                <a:sym typeface="Roboto Condensed"/>
              </a:rPr>
              <a:t>seleccionar un subconjunto de tuplas </a:t>
            </a:r>
            <a:r>
              <a:rPr lang="en" sz="2000">
                <a:solidFill>
                  <a:schemeClr val="dk1"/>
                </a:solidFill>
                <a:latin typeface="Roboto Condensed"/>
                <a:ea typeface="Roboto Condensed"/>
                <a:cs typeface="Roboto Condensed"/>
                <a:sym typeface="Roboto Condensed"/>
              </a:rPr>
              <a:t>de una relación que satisfagan una condición de selección.</a:t>
            </a:r>
            <a:endParaRPr sz="2000">
              <a:solidFill>
                <a:schemeClr val="dk1"/>
              </a:solidFill>
              <a:latin typeface="Roboto Condensed"/>
              <a:ea typeface="Roboto Condensed"/>
              <a:cs typeface="Roboto Condensed"/>
              <a:sym typeface="Roboto Condensed"/>
            </a:endParaRPr>
          </a:p>
          <a:p>
            <a:pPr marL="457200" lvl="0" indent="0" algn="l" rtl="0">
              <a:lnSpc>
                <a:spcPct val="77142"/>
              </a:lnSpc>
              <a:spcBef>
                <a:spcPts val="8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lnSpc>
                <a:spcPct val="77142"/>
              </a:lnSpc>
              <a:spcBef>
                <a:spcPts val="8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filtro que deja solo las filas que cumplan una condición específica. De forma contraria se puede definir como un filtro que descarta las que no cumplan una condición específica.</a:t>
            </a:r>
            <a:endParaRPr sz="2000">
              <a:solidFill>
                <a:schemeClr val="dk1"/>
              </a:solidFill>
              <a:latin typeface="Roboto Condensed"/>
              <a:ea typeface="Roboto Condensed"/>
              <a:cs typeface="Roboto Condensed"/>
              <a:sym typeface="Roboto Condensed"/>
            </a:endParaRPr>
          </a:p>
        </p:txBody>
      </p:sp>
      <p:sp>
        <p:nvSpPr>
          <p:cNvPr id="121" name="Google Shape;121;p18"/>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122" name="Google Shape;122;p18"/>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23" name="Google Shape;123;p18"/>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(SIGMA)</a:t>
            </a:r>
            <a:endParaRPr b="1">
              <a:solidFill>
                <a:srgbClr val="FFFFFF"/>
              </a:solidFill>
              <a:latin typeface="Roboto Condensed"/>
              <a:ea typeface="Roboto Condensed"/>
              <a:cs typeface="Roboto Condensed"/>
              <a:sym typeface="Roboto Condensed"/>
            </a:endParaRPr>
          </a:p>
        </p:txBody>
      </p:sp>
      <p:sp>
        <p:nvSpPr>
          <p:cNvPr id="124" name="Google Shape;124;p18"/>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25" name="Google Shape;125;p18"/>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126" name="Google Shape;126;p18"/>
          <p:cNvPicPr preferRelativeResize="0"/>
          <p:nvPr/>
        </p:nvPicPr>
        <p:blipFill>
          <a:blip r:embed="rId3">
            <a:alphaModFix/>
          </a:blip>
          <a:stretch>
            <a:fillRect/>
          </a:stretch>
        </p:blipFill>
        <p:spPr>
          <a:xfrm>
            <a:off x="5408925" y="1747288"/>
            <a:ext cx="2002399" cy="1875262"/>
          </a:xfrm>
          <a:prstGeom prst="rect">
            <a:avLst/>
          </a:prstGeom>
          <a:noFill/>
          <a:ln>
            <a:noFill/>
          </a:ln>
        </p:spPr>
      </p:pic>
      <p:pic>
        <p:nvPicPr>
          <p:cNvPr id="127" name="Google Shape;127;p18"/>
          <p:cNvPicPr preferRelativeResize="0"/>
          <p:nvPr/>
        </p:nvPicPr>
        <p:blipFill>
          <a:blip r:embed="rId4">
            <a:alphaModFix/>
          </a:blip>
          <a:stretch>
            <a:fillRect/>
          </a:stretch>
        </p:blipFill>
        <p:spPr>
          <a:xfrm>
            <a:off x="4876375" y="5189907"/>
            <a:ext cx="3067500" cy="496213"/>
          </a:xfrm>
          <a:prstGeom prst="rect">
            <a:avLst/>
          </a:prstGeom>
          <a:noFill/>
          <a:ln>
            <a:noFill/>
          </a:ln>
        </p:spPr>
      </p:pic>
      <p:sp>
        <p:nvSpPr>
          <p:cNvPr id="128" name="Google Shape;128;p18"/>
          <p:cNvSpPr/>
          <p:nvPr/>
        </p:nvSpPr>
        <p:spPr>
          <a:xfrm>
            <a:off x="5058125" y="2527850"/>
            <a:ext cx="2276400" cy="1094700"/>
          </a:xfrm>
          <a:prstGeom prst="wedgeRoundRectCallout">
            <a:avLst>
              <a:gd name="adj1" fmla="val -8516"/>
              <a:gd name="adj2" fmla="val 195556"/>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Pueden combinarse múltiples condiciones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a:t>
            </a:r>
            <a:endParaRPr/>
          </a:p>
        </p:txBody>
      </p:sp>
      <p:sp>
        <p:nvSpPr>
          <p:cNvPr id="134" name="Google Shape;134;p19"/>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para </a:t>
            </a:r>
            <a:r>
              <a:rPr lang="en" sz="2000" b="1">
                <a:solidFill>
                  <a:srgbClr val="CC0000"/>
                </a:solidFill>
                <a:latin typeface="Roboto Condensed"/>
                <a:ea typeface="Roboto Condensed"/>
                <a:cs typeface="Roboto Condensed"/>
                <a:sym typeface="Roboto Condensed"/>
              </a:rPr>
              <a:t>seleccionar un subconjunto de tuplas </a:t>
            </a:r>
            <a:r>
              <a:rPr lang="en" sz="2000">
                <a:solidFill>
                  <a:schemeClr val="dk1"/>
                </a:solidFill>
                <a:latin typeface="Roboto Condensed"/>
                <a:ea typeface="Roboto Condensed"/>
                <a:cs typeface="Roboto Condensed"/>
                <a:sym typeface="Roboto Condensed"/>
              </a:rPr>
              <a:t>de una relación que satisfagan una condición de selección.</a:t>
            </a:r>
            <a:endParaRPr sz="2000">
              <a:solidFill>
                <a:schemeClr val="dk1"/>
              </a:solidFill>
              <a:latin typeface="Roboto Condensed"/>
              <a:ea typeface="Roboto Condensed"/>
              <a:cs typeface="Roboto Condensed"/>
              <a:sym typeface="Roboto Condensed"/>
            </a:endParaRPr>
          </a:p>
          <a:p>
            <a:pPr marL="457200" lvl="0" indent="0" algn="l" rtl="0">
              <a:lnSpc>
                <a:spcPct val="77142"/>
              </a:lnSpc>
              <a:spcBef>
                <a:spcPts val="8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lnSpc>
                <a:spcPct val="77142"/>
              </a:lnSpc>
              <a:spcBef>
                <a:spcPts val="8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filtro que deja solo las filas que cumplan una condición específica. De forma contraria se puede definir como un filtro que descarta las que no cumplan una condición específica.</a:t>
            </a:r>
            <a:endParaRPr sz="2000">
              <a:solidFill>
                <a:schemeClr val="dk1"/>
              </a:solidFill>
              <a:latin typeface="Roboto Condensed"/>
              <a:ea typeface="Roboto Condensed"/>
              <a:cs typeface="Roboto Condensed"/>
              <a:sym typeface="Roboto Condensed"/>
            </a:endParaRPr>
          </a:p>
        </p:txBody>
      </p:sp>
      <p:sp>
        <p:nvSpPr>
          <p:cNvPr id="135" name="Google Shape;135;p19"/>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136" name="Google Shape;136;p19"/>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37" name="Google Shape;137;p19"/>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(SIGMA)</a:t>
            </a:r>
            <a:endParaRPr b="1">
              <a:solidFill>
                <a:srgbClr val="FFFFFF"/>
              </a:solidFill>
              <a:latin typeface="Roboto Condensed"/>
              <a:ea typeface="Roboto Condensed"/>
              <a:cs typeface="Roboto Condensed"/>
              <a:sym typeface="Roboto Condensed"/>
            </a:endParaRPr>
          </a:p>
        </p:txBody>
      </p:sp>
      <p:sp>
        <p:nvSpPr>
          <p:cNvPr id="138" name="Google Shape;138;p19"/>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39" name="Google Shape;139;p19"/>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140" name="Google Shape;140;p19"/>
          <p:cNvPicPr preferRelativeResize="0"/>
          <p:nvPr/>
        </p:nvPicPr>
        <p:blipFill>
          <a:blip r:embed="rId3">
            <a:alphaModFix/>
          </a:blip>
          <a:stretch>
            <a:fillRect/>
          </a:stretch>
        </p:blipFill>
        <p:spPr>
          <a:xfrm>
            <a:off x="5408925" y="1747288"/>
            <a:ext cx="2002399" cy="1875262"/>
          </a:xfrm>
          <a:prstGeom prst="rect">
            <a:avLst/>
          </a:prstGeom>
          <a:noFill/>
          <a:ln>
            <a:noFill/>
          </a:ln>
        </p:spPr>
      </p:pic>
      <p:pic>
        <p:nvPicPr>
          <p:cNvPr id="141" name="Google Shape;141;p19"/>
          <p:cNvPicPr preferRelativeResize="0"/>
          <p:nvPr/>
        </p:nvPicPr>
        <p:blipFill>
          <a:blip r:embed="rId4">
            <a:alphaModFix/>
          </a:blip>
          <a:stretch>
            <a:fillRect/>
          </a:stretch>
        </p:blipFill>
        <p:spPr>
          <a:xfrm>
            <a:off x="4876375" y="5189907"/>
            <a:ext cx="3067500" cy="496213"/>
          </a:xfrm>
          <a:prstGeom prst="rect">
            <a:avLst/>
          </a:prstGeom>
          <a:noFill/>
          <a:ln>
            <a:noFill/>
          </a:ln>
        </p:spPr>
      </p:pic>
      <p:sp>
        <p:nvSpPr>
          <p:cNvPr id="142" name="Google Shape;142;p19"/>
          <p:cNvSpPr/>
          <p:nvPr/>
        </p:nvSpPr>
        <p:spPr>
          <a:xfrm>
            <a:off x="4064625" y="2602650"/>
            <a:ext cx="2276400" cy="1094700"/>
          </a:xfrm>
          <a:prstGeom prst="wedgeRoundRectCallout">
            <a:avLst>
              <a:gd name="adj1" fmla="val -8516"/>
              <a:gd name="adj2" fmla="val 195556"/>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El resultado tiene los mismos atributos que R</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 (Ejemplo)</a:t>
            </a:r>
            <a:endParaRPr/>
          </a:p>
        </p:txBody>
      </p:sp>
      <p:sp>
        <p:nvSpPr>
          <p:cNvPr id="148" name="Google Shape;148;p20"/>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Seleccione de la tabla EMPLEADO, las tuplas cuyo departamento sea el número 4.</a:t>
            </a:r>
            <a:endParaRPr/>
          </a:p>
        </p:txBody>
      </p:sp>
      <p:pic>
        <p:nvPicPr>
          <p:cNvPr id="149" name="Google Shape;149;p20"/>
          <p:cNvPicPr preferRelativeResize="0"/>
          <p:nvPr/>
        </p:nvPicPr>
        <p:blipFill>
          <a:blip r:embed="rId3">
            <a:alphaModFix/>
          </a:blip>
          <a:stretch>
            <a:fillRect/>
          </a:stretch>
        </p:blipFill>
        <p:spPr>
          <a:xfrm>
            <a:off x="3005250" y="2395500"/>
            <a:ext cx="3133500" cy="592825"/>
          </a:xfrm>
          <a:prstGeom prst="rect">
            <a:avLst/>
          </a:prstGeom>
          <a:noFill/>
          <a:ln>
            <a:noFill/>
          </a:ln>
        </p:spPr>
      </p:pic>
      <p:pic>
        <p:nvPicPr>
          <p:cNvPr id="150" name="Google Shape;150;p20"/>
          <p:cNvPicPr preferRelativeResize="0"/>
          <p:nvPr/>
        </p:nvPicPr>
        <p:blipFill>
          <a:blip r:embed="rId4">
            <a:alphaModFix/>
          </a:blip>
          <a:stretch>
            <a:fillRect/>
          </a:stretch>
        </p:blipFill>
        <p:spPr>
          <a:xfrm>
            <a:off x="152400" y="3609875"/>
            <a:ext cx="8839200" cy="15015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 (Ejemplo)</a:t>
            </a:r>
            <a:endParaRPr/>
          </a:p>
        </p:txBody>
      </p:sp>
      <p:sp>
        <p:nvSpPr>
          <p:cNvPr id="156" name="Google Shape;156;p21"/>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dirty="0"/>
              <a:t>Seleccione de la relación EMPLEADO, las tuplas de todos los empleados que trabajen en el departamento 4 y que ganen más de $25000 o que trabajen en el departamento 5 y que ganen más de $30000.</a:t>
            </a:r>
            <a:endParaRPr dirty="0"/>
          </a:p>
        </p:txBody>
      </p:sp>
      <p:pic>
        <p:nvPicPr>
          <p:cNvPr id="157" name="Google Shape;157;p21"/>
          <p:cNvPicPr preferRelativeResize="0"/>
          <p:nvPr/>
        </p:nvPicPr>
        <p:blipFill>
          <a:blip r:embed="rId3">
            <a:alphaModFix/>
          </a:blip>
          <a:stretch>
            <a:fillRect/>
          </a:stretch>
        </p:blipFill>
        <p:spPr>
          <a:xfrm>
            <a:off x="555350" y="3173975"/>
            <a:ext cx="8033300" cy="510050"/>
          </a:xfrm>
          <a:prstGeom prst="rect">
            <a:avLst/>
          </a:prstGeom>
          <a:noFill/>
          <a:ln>
            <a:noFill/>
          </a:ln>
        </p:spPr>
      </p:pic>
      <p:pic>
        <p:nvPicPr>
          <p:cNvPr id="158" name="Google Shape;158;p21"/>
          <p:cNvPicPr preferRelativeResize="0"/>
          <p:nvPr/>
        </p:nvPicPr>
        <p:blipFill>
          <a:blip r:embed="rId4">
            <a:alphaModFix/>
          </a:blip>
          <a:stretch>
            <a:fillRect/>
          </a:stretch>
        </p:blipFill>
        <p:spPr>
          <a:xfrm>
            <a:off x="152400" y="4208975"/>
            <a:ext cx="8839203" cy="15360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 (Otras consideraciones)</a:t>
            </a:r>
            <a:endParaRPr/>
          </a:p>
        </p:txBody>
      </p:sp>
      <p:sp>
        <p:nvSpPr>
          <p:cNvPr id="164" name="Google Shape;164;p22"/>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Es conmutativo</a:t>
            </a:r>
            <a:endParaRPr/>
          </a:p>
          <a:p>
            <a:pPr marL="457200" marR="0" lvl="0" indent="0" algn="l" rtl="0">
              <a:lnSpc>
                <a:spcPct val="100000"/>
              </a:lnSpc>
              <a:spcBef>
                <a:spcPts val="600"/>
              </a:spcBef>
              <a:spcAft>
                <a:spcPts val="0"/>
              </a:spcAft>
              <a:buNone/>
            </a:pPr>
            <a:endParaRPr/>
          </a:p>
          <a:p>
            <a:pPr marL="457200" marR="0" lvl="0" indent="0" algn="l" rtl="0">
              <a:lnSpc>
                <a:spcPct val="100000"/>
              </a:lnSpc>
              <a:spcBef>
                <a:spcPts val="600"/>
              </a:spcBef>
              <a:spcAft>
                <a:spcPts val="0"/>
              </a:spcAft>
              <a:buNone/>
            </a:pP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Se pueden combinar en cascada</a:t>
            </a:r>
            <a:endParaRPr/>
          </a:p>
        </p:txBody>
      </p:sp>
      <p:pic>
        <p:nvPicPr>
          <p:cNvPr id="165" name="Google Shape;165;p22"/>
          <p:cNvPicPr preferRelativeResize="0"/>
          <p:nvPr/>
        </p:nvPicPr>
        <p:blipFill>
          <a:blip r:embed="rId3">
            <a:alphaModFix/>
          </a:blip>
          <a:stretch>
            <a:fillRect/>
          </a:stretch>
        </p:blipFill>
        <p:spPr>
          <a:xfrm>
            <a:off x="1586788" y="1925250"/>
            <a:ext cx="5970417" cy="679800"/>
          </a:xfrm>
          <a:prstGeom prst="rect">
            <a:avLst/>
          </a:prstGeom>
          <a:noFill/>
          <a:ln>
            <a:noFill/>
          </a:ln>
        </p:spPr>
      </p:pic>
      <p:pic>
        <p:nvPicPr>
          <p:cNvPr id="166" name="Google Shape;166;p22"/>
          <p:cNvPicPr preferRelativeResize="0"/>
          <p:nvPr/>
        </p:nvPicPr>
        <p:blipFill>
          <a:blip r:embed="rId4">
            <a:alphaModFix/>
          </a:blip>
          <a:stretch>
            <a:fillRect/>
          </a:stretch>
        </p:blipFill>
        <p:spPr>
          <a:xfrm>
            <a:off x="457200" y="3985550"/>
            <a:ext cx="8229600" cy="6386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PROJECT</a:t>
            </a:r>
            <a:endParaRPr/>
          </a:p>
        </p:txBody>
      </p:sp>
      <p:sp>
        <p:nvSpPr>
          <p:cNvPr id="172" name="Google Shape;172;p23"/>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Selecciona ciertas columnas y descarta otras.</a:t>
            </a:r>
            <a:endParaRPr sz="20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Si el usuario está interesado en recuperar sólo ciertas columnas de una relación, el operador PROJECT se debe utilizar.</a:t>
            </a:r>
            <a:endParaRPr sz="20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puede entender como una partición vertical de las tablas.</a:t>
            </a:r>
            <a:endParaRPr sz="2000">
              <a:solidFill>
                <a:schemeClr val="dk1"/>
              </a:solidFill>
              <a:latin typeface="Roboto Condensed"/>
              <a:ea typeface="Roboto Condensed"/>
              <a:cs typeface="Roboto Condensed"/>
              <a:sym typeface="Roboto Condensed"/>
            </a:endParaRPr>
          </a:p>
        </p:txBody>
      </p:sp>
      <p:sp>
        <p:nvSpPr>
          <p:cNvPr id="173" name="Google Shape;173;p23"/>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174" name="Google Shape;174;p23"/>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75" name="Google Shape;175;p23"/>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(PI)</a:t>
            </a:r>
            <a:endParaRPr b="1">
              <a:solidFill>
                <a:srgbClr val="FFFFFF"/>
              </a:solidFill>
              <a:latin typeface="Roboto Condensed"/>
              <a:ea typeface="Roboto Condensed"/>
              <a:cs typeface="Roboto Condensed"/>
              <a:sym typeface="Roboto Condensed"/>
            </a:endParaRPr>
          </a:p>
        </p:txBody>
      </p:sp>
      <p:sp>
        <p:nvSpPr>
          <p:cNvPr id="176" name="Google Shape;176;p23"/>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77" name="Google Shape;177;p23"/>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178" name="Google Shape;178;p23"/>
          <p:cNvPicPr preferRelativeResize="0"/>
          <p:nvPr/>
        </p:nvPicPr>
        <p:blipFill>
          <a:blip r:embed="rId3">
            <a:alphaModFix/>
          </a:blip>
          <a:stretch>
            <a:fillRect/>
          </a:stretch>
        </p:blipFill>
        <p:spPr>
          <a:xfrm>
            <a:off x="5472700" y="1773537"/>
            <a:ext cx="1874853" cy="1822775"/>
          </a:xfrm>
          <a:prstGeom prst="rect">
            <a:avLst/>
          </a:prstGeom>
          <a:noFill/>
          <a:ln>
            <a:noFill/>
          </a:ln>
        </p:spPr>
      </p:pic>
      <p:pic>
        <p:nvPicPr>
          <p:cNvPr id="179" name="Google Shape;179;p23"/>
          <p:cNvPicPr preferRelativeResize="0"/>
          <p:nvPr/>
        </p:nvPicPr>
        <p:blipFill>
          <a:blip r:embed="rId4">
            <a:alphaModFix/>
          </a:blip>
          <a:stretch>
            <a:fillRect/>
          </a:stretch>
        </p:blipFill>
        <p:spPr>
          <a:xfrm>
            <a:off x="4947713" y="5277525"/>
            <a:ext cx="2924833" cy="57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PROJECT</a:t>
            </a:r>
            <a:endParaRPr/>
          </a:p>
        </p:txBody>
      </p:sp>
      <p:sp>
        <p:nvSpPr>
          <p:cNvPr id="185" name="Google Shape;185;p24"/>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Selecciona ciertas columnas y descarta otras.</a:t>
            </a:r>
            <a:endParaRPr sz="20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Si el usuario está interesado en recuperar sólo ciertas columnas de una relación, el operador PROJECT se debe utilizar.</a:t>
            </a:r>
            <a:endParaRPr sz="2000">
              <a:solidFill>
                <a:schemeClr val="dk1"/>
              </a:solidFill>
              <a:latin typeface="Roboto Condensed"/>
              <a:ea typeface="Roboto Condensed"/>
              <a:cs typeface="Roboto Condensed"/>
              <a:sym typeface="Roboto Condensed"/>
            </a:endParaRPr>
          </a:p>
          <a:p>
            <a:pPr marL="0" marR="0" lvl="0" indent="0" algn="l" rtl="0">
              <a:lnSpc>
                <a:spcPct val="100000"/>
              </a:lnSpc>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puede entender como una partición vertical de las tablas.</a:t>
            </a:r>
            <a:endParaRPr sz="2000">
              <a:solidFill>
                <a:schemeClr val="dk1"/>
              </a:solidFill>
              <a:latin typeface="Roboto Condensed"/>
              <a:ea typeface="Roboto Condensed"/>
              <a:cs typeface="Roboto Condensed"/>
              <a:sym typeface="Roboto Condensed"/>
            </a:endParaRPr>
          </a:p>
        </p:txBody>
      </p:sp>
      <p:sp>
        <p:nvSpPr>
          <p:cNvPr id="186" name="Google Shape;186;p24"/>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187" name="Google Shape;187;p24"/>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88" name="Google Shape;188;p24"/>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(PI)</a:t>
            </a:r>
            <a:endParaRPr b="1">
              <a:solidFill>
                <a:srgbClr val="FFFFFF"/>
              </a:solidFill>
              <a:latin typeface="Roboto Condensed"/>
              <a:ea typeface="Roboto Condensed"/>
              <a:cs typeface="Roboto Condensed"/>
              <a:sym typeface="Roboto Condensed"/>
            </a:endParaRPr>
          </a:p>
        </p:txBody>
      </p:sp>
      <p:sp>
        <p:nvSpPr>
          <p:cNvPr id="189" name="Google Shape;189;p24"/>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190" name="Google Shape;190;p24"/>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191" name="Google Shape;191;p24"/>
          <p:cNvPicPr preferRelativeResize="0"/>
          <p:nvPr/>
        </p:nvPicPr>
        <p:blipFill>
          <a:blip r:embed="rId3">
            <a:alphaModFix/>
          </a:blip>
          <a:stretch>
            <a:fillRect/>
          </a:stretch>
        </p:blipFill>
        <p:spPr>
          <a:xfrm>
            <a:off x="5472700" y="1773537"/>
            <a:ext cx="1874853" cy="1822775"/>
          </a:xfrm>
          <a:prstGeom prst="rect">
            <a:avLst/>
          </a:prstGeom>
          <a:noFill/>
          <a:ln>
            <a:noFill/>
          </a:ln>
        </p:spPr>
      </p:pic>
      <p:pic>
        <p:nvPicPr>
          <p:cNvPr id="192" name="Google Shape;192;p24"/>
          <p:cNvPicPr preferRelativeResize="0"/>
          <p:nvPr/>
        </p:nvPicPr>
        <p:blipFill>
          <a:blip r:embed="rId4">
            <a:alphaModFix/>
          </a:blip>
          <a:stretch>
            <a:fillRect/>
          </a:stretch>
        </p:blipFill>
        <p:spPr>
          <a:xfrm>
            <a:off x="4947713" y="5277525"/>
            <a:ext cx="2924833" cy="572250"/>
          </a:xfrm>
          <a:prstGeom prst="rect">
            <a:avLst/>
          </a:prstGeom>
          <a:noFill/>
          <a:ln>
            <a:noFill/>
          </a:ln>
        </p:spPr>
      </p:pic>
      <p:sp>
        <p:nvSpPr>
          <p:cNvPr id="193" name="Google Shape;193;p24"/>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55600" algn="l" rtl="0">
              <a:lnSpc>
                <a:spcPct val="100000"/>
              </a:lnSpc>
              <a:spcBef>
                <a:spcPts val="600"/>
              </a:spcBef>
              <a:spcAft>
                <a:spcPts val="0"/>
              </a:spcAft>
              <a:buClr>
                <a:srgbClr val="FFFFFF"/>
              </a:buClr>
              <a:buSzPts val="2000"/>
              <a:buFont typeface="Roboto Condensed"/>
              <a:buChar char="➔"/>
            </a:pPr>
            <a:r>
              <a:rPr lang="en" sz="2000">
                <a:solidFill>
                  <a:srgbClr val="FFFFFF"/>
                </a:solidFill>
                <a:latin typeface="Roboto Condensed"/>
                <a:ea typeface="Roboto Condensed"/>
                <a:cs typeface="Roboto Condensed"/>
                <a:sym typeface="Roboto Condensed"/>
              </a:rPr>
              <a:t>La relación resultante sólo tiene los atributos especificados en la lista de atributos.</a:t>
            </a:r>
            <a:endParaRPr sz="2000">
              <a:solidFill>
                <a:srgbClr val="FFFFFF"/>
              </a:solidFill>
              <a:latin typeface="Roboto Condensed"/>
              <a:ea typeface="Roboto Condensed"/>
              <a:cs typeface="Roboto Condensed"/>
              <a:sym typeface="Roboto Condensed"/>
            </a:endParaRPr>
          </a:p>
          <a:p>
            <a:pPr marL="457200" marR="0" lvl="0" indent="-355600" algn="l" rtl="0">
              <a:lnSpc>
                <a:spcPct val="100000"/>
              </a:lnSpc>
              <a:spcBef>
                <a:spcPts val="0"/>
              </a:spcBef>
              <a:spcAft>
                <a:spcPts val="0"/>
              </a:spcAft>
              <a:buClr>
                <a:srgbClr val="FFFFFF"/>
              </a:buClr>
              <a:buSzPts val="2000"/>
              <a:buFont typeface="Roboto Condensed"/>
              <a:buChar char="➔"/>
            </a:pPr>
            <a:r>
              <a:rPr lang="en" sz="2000">
                <a:solidFill>
                  <a:srgbClr val="FFFFFF"/>
                </a:solidFill>
                <a:latin typeface="Roboto Condensed"/>
                <a:ea typeface="Roboto Condensed"/>
                <a:cs typeface="Roboto Condensed"/>
                <a:sym typeface="Roboto Condensed"/>
              </a:rPr>
              <a:t>Dado que la relación resultante contiene sólo unos atributos, cualquier tupla duplicada será descartada</a:t>
            </a:r>
            <a:endParaRPr sz="24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PROJECT (Ejemplo)</a:t>
            </a:r>
            <a:endParaRPr/>
          </a:p>
        </p:txBody>
      </p:sp>
      <p:sp>
        <p:nvSpPr>
          <p:cNvPr id="199" name="Google Shape;199;p25"/>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Seleccione de la tabla EMPLEADO el nombre, apellido y salario.</a:t>
            </a:r>
            <a:endParaRPr/>
          </a:p>
        </p:txBody>
      </p:sp>
      <p:pic>
        <p:nvPicPr>
          <p:cNvPr id="200" name="Google Shape;200;p25"/>
          <p:cNvPicPr preferRelativeResize="0"/>
          <p:nvPr/>
        </p:nvPicPr>
        <p:blipFill>
          <a:blip r:embed="rId3">
            <a:alphaModFix/>
          </a:blip>
          <a:stretch>
            <a:fillRect/>
          </a:stretch>
        </p:blipFill>
        <p:spPr>
          <a:xfrm>
            <a:off x="1152400" y="2193900"/>
            <a:ext cx="6839200" cy="679800"/>
          </a:xfrm>
          <a:prstGeom prst="rect">
            <a:avLst/>
          </a:prstGeom>
          <a:noFill/>
          <a:ln>
            <a:noFill/>
          </a:ln>
        </p:spPr>
      </p:pic>
      <p:pic>
        <p:nvPicPr>
          <p:cNvPr id="201" name="Google Shape;201;p25"/>
          <p:cNvPicPr preferRelativeResize="0"/>
          <p:nvPr/>
        </p:nvPicPr>
        <p:blipFill>
          <a:blip r:embed="rId4">
            <a:alphaModFix/>
          </a:blip>
          <a:stretch>
            <a:fillRect/>
          </a:stretch>
        </p:blipFill>
        <p:spPr>
          <a:xfrm>
            <a:off x="3193488" y="3200100"/>
            <a:ext cx="2757026" cy="347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PROJECT (Ejemplo)</a:t>
            </a:r>
            <a:endParaRPr/>
          </a:p>
        </p:txBody>
      </p:sp>
      <p:sp>
        <p:nvSpPr>
          <p:cNvPr id="207" name="Google Shape;207;p26"/>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Seleccione de la tabla EMPLEADO el nombre, apellido y salario.</a:t>
            </a:r>
            <a:endParaRPr/>
          </a:p>
        </p:txBody>
      </p:sp>
      <p:pic>
        <p:nvPicPr>
          <p:cNvPr id="208" name="Google Shape;208;p26"/>
          <p:cNvPicPr preferRelativeResize="0"/>
          <p:nvPr/>
        </p:nvPicPr>
        <p:blipFill>
          <a:blip r:embed="rId3">
            <a:alphaModFix/>
          </a:blip>
          <a:stretch>
            <a:fillRect/>
          </a:stretch>
        </p:blipFill>
        <p:spPr>
          <a:xfrm>
            <a:off x="1152400" y="2193900"/>
            <a:ext cx="6839200" cy="679800"/>
          </a:xfrm>
          <a:prstGeom prst="rect">
            <a:avLst/>
          </a:prstGeom>
          <a:noFill/>
          <a:ln>
            <a:noFill/>
          </a:ln>
        </p:spPr>
      </p:pic>
      <p:pic>
        <p:nvPicPr>
          <p:cNvPr id="209" name="Google Shape;209;p26"/>
          <p:cNvPicPr preferRelativeResize="0"/>
          <p:nvPr/>
        </p:nvPicPr>
        <p:blipFill>
          <a:blip r:embed="rId4">
            <a:alphaModFix/>
          </a:blip>
          <a:stretch>
            <a:fillRect/>
          </a:stretch>
        </p:blipFill>
        <p:spPr>
          <a:xfrm>
            <a:off x="3193488" y="3200100"/>
            <a:ext cx="2757026" cy="3477900"/>
          </a:xfrm>
          <a:prstGeom prst="rect">
            <a:avLst/>
          </a:prstGeom>
          <a:noFill/>
          <a:ln>
            <a:noFill/>
          </a:ln>
        </p:spPr>
      </p:pic>
      <p:sp>
        <p:nvSpPr>
          <p:cNvPr id="210" name="Google Shape;210;p26"/>
          <p:cNvSpPr/>
          <p:nvPr/>
        </p:nvSpPr>
        <p:spPr>
          <a:xfrm>
            <a:off x="587325" y="3375400"/>
            <a:ext cx="2276400" cy="1094700"/>
          </a:xfrm>
          <a:prstGeom prst="wedgeRoundRectCallout">
            <a:avLst>
              <a:gd name="adj1" fmla="val 64830"/>
              <a:gd name="adj2" fmla="val -103718"/>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Se respeta el orden de los atributos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Disclaimer / Descargo de Responsabilidad</a:t>
            </a:r>
            <a:endParaRPr/>
          </a:p>
        </p:txBody>
      </p:sp>
      <p:sp>
        <p:nvSpPr>
          <p:cNvPr id="42" name="Google Shape;42;p9"/>
          <p:cNvSpPr txBox="1">
            <a:spLocks noGrp="1"/>
          </p:cNvSpPr>
          <p:nvPr>
            <p:ph type="body" idx="1"/>
          </p:nvPr>
        </p:nvSpPr>
        <p:spPr>
          <a:xfrm>
            <a:off x="457200" y="1081200"/>
            <a:ext cx="8229600" cy="548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p>
          <a:p>
            <a:pPr marL="45720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 sz="2000"/>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PROJECT (Ejemplo)</a:t>
            </a:r>
            <a:endParaRPr/>
          </a:p>
        </p:txBody>
      </p:sp>
      <p:sp>
        <p:nvSpPr>
          <p:cNvPr id="216" name="Google Shape;216;p27"/>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Seleccione de la tabla EMPLEADO el sexo y salario.</a:t>
            </a:r>
            <a:endParaRPr/>
          </a:p>
        </p:txBody>
      </p:sp>
      <p:pic>
        <p:nvPicPr>
          <p:cNvPr id="217" name="Google Shape;217;p27"/>
          <p:cNvPicPr preferRelativeResize="0"/>
          <p:nvPr/>
        </p:nvPicPr>
        <p:blipFill>
          <a:blip r:embed="rId3">
            <a:alphaModFix/>
          </a:blip>
          <a:stretch>
            <a:fillRect/>
          </a:stretch>
        </p:blipFill>
        <p:spPr>
          <a:xfrm>
            <a:off x="2668075" y="3081275"/>
            <a:ext cx="3807850" cy="3539050"/>
          </a:xfrm>
          <a:prstGeom prst="rect">
            <a:avLst/>
          </a:prstGeom>
          <a:noFill/>
          <a:ln>
            <a:noFill/>
          </a:ln>
        </p:spPr>
      </p:pic>
      <p:pic>
        <p:nvPicPr>
          <p:cNvPr id="218" name="Google Shape;218;p27"/>
          <p:cNvPicPr preferRelativeResize="0"/>
          <p:nvPr/>
        </p:nvPicPr>
        <p:blipFill>
          <a:blip r:embed="rId4">
            <a:alphaModFix/>
          </a:blip>
          <a:stretch>
            <a:fillRect/>
          </a:stretch>
        </p:blipFill>
        <p:spPr>
          <a:xfrm>
            <a:off x="2340825" y="2028950"/>
            <a:ext cx="4462341" cy="67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Antes de continuar...</a:t>
            </a:r>
            <a:endParaRPr/>
          </a:p>
        </p:txBody>
      </p:sp>
      <p:sp>
        <p:nvSpPr>
          <p:cNvPr id="224" name="Google Shape;224;p28"/>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Las operaciones se pueden encadenar.</a:t>
            </a: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Se pueden declarar variables intermedias.</a:t>
            </a:r>
            <a:endParaRPr/>
          </a:p>
        </p:txBody>
      </p:sp>
      <p:pic>
        <p:nvPicPr>
          <p:cNvPr id="225" name="Google Shape;225;p28"/>
          <p:cNvPicPr preferRelativeResize="0"/>
          <p:nvPr/>
        </p:nvPicPr>
        <p:blipFill>
          <a:blip r:embed="rId3">
            <a:alphaModFix/>
          </a:blip>
          <a:stretch>
            <a:fillRect/>
          </a:stretch>
        </p:blipFill>
        <p:spPr>
          <a:xfrm>
            <a:off x="969388" y="2070325"/>
            <a:ext cx="7205225" cy="786025"/>
          </a:xfrm>
          <a:prstGeom prst="rect">
            <a:avLst/>
          </a:prstGeom>
          <a:noFill/>
          <a:ln>
            <a:noFill/>
          </a:ln>
        </p:spPr>
      </p:pic>
      <p:pic>
        <p:nvPicPr>
          <p:cNvPr id="226" name="Google Shape;226;p28"/>
          <p:cNvPicPr preferRelativeResize="0"/>
          <p:nvPr/>
        </p:nvPicPr>
        <p:blipFill>
          <a:blip r:embed="rId4">
            <a:alphaModFix/>
          </a:blip>
          <a:stretch>
            <a:fillRect/>
          </a:stretch>
        </p:blipFill>
        <p:spPr>
          <a:xfrm>
            <a:off x="1003875" y="4485200"/>
            <a:ext cx="7136250" cy="153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Antes de continuar...</a:t>
            </a:r>
            <a:endParaRPr/>
          </a:p>
        </p:txBody>
      </p:sp>
      <p:sp>
        <p:nvSpPr>
          <p:cNvPr id="232" name="Google Shape;232;p29"/>
          <p:cNvSpPr txBox="1">
            <a:spLocks noGrp="1"/>
          </p:cNvSpPr>
          <p:nvPr>
            <p:ph type="body" idx="1"/>
          </p:nvPr>
        </p:nvSpPr>
        <p:spPr>
          <a:xfrm>
            <a:off x="457200" y="1081200"/>
            <a:ext cx="8229600" cy="11127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Las operaciones se pueden encadenar.</a:t>
            </a: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Se pueden declarar variables intermedias.</a:t>
            </a:r>
            <a:endParaRPr/>
          </a:p>
        </p:txBody>
      </p:sp>
      <p:pic>
        <p:nvPicPr>
          <p:cNvPr id="233" name="Google Shape;233;p29"/>
          <p:cNvPicPr preferRelativeResize="0"/>
          <p:nvPr/>
        </p:nvPicPr>
        <p:blipFill>
          <a:blip r:embed="rId3">
            <a:alphaModFix/>
          </a:blip>
          <a:stretch>
            <a:fillRect/>
          </a:stretch>
        </p:blipFill>
        <p:spPr>
          <a:xfrm>
            <a:off x="969388" y="2070325"/>
            <a:ext cx="7205225" cy="786025"/>
          </a:xfrm>
          <a:prstGeom prst="rect">
            <a:avLst/>
          </a:prstGeom>
          <a:noFill/>
          <a:ln>
            <a:noFill/>
          </a:ln>
        </p:spPr>
      </p:pic>
      <p:pic>
        <p:nvPicPr>
          <p:cNvPr id="234" name="Google Shape;234;p29"/>
          <p:cNvPicPr preferRelativeResize="0"/>
          <p:nvPr/>
        </p:nvPicPr>
        <p:blipFill>
          <a:blip r:embed="rId4">
            <a:alphaModFix/>
          </a:blip>
          <a:stretch>
            <a:fillRect/>
          </a:stretch>
        </p:blipFill>
        <p:spPr>
          <a:xfrm>
            <a:off x="1003875" y="4485200"/>
            <a:ext cx="7136250" cy="1531050"/>
          </a:xfrm>
          <a:prstGeom prst="rect">
            <a:avLst/>
          </a:prstGeom>
          <a:noFill/>
          <a:ln>
            <a:noFill/>
          </a:ln>
        </p:spPr>
      </p:pic>
      <p:sp>
        <p:nvSpPr>
          <p:cNvPr id="235" name="Google Shape;235;p29"/>
          <p:cNvSpPr/>
          <p:nvPr/>
        </p:nvSpPr>
        <p:spPr>
          <a:xfrm>
            <a:off x="587325" y="3375400"/>
            <a:ext cx="2276400" cy="1094700"/>
          </a:xfrm>
          <a:prstGeom prst="wedgeRoundRectCallout">
            <a:avLst>
              <a:gd name="adj1" fmla="val 50888"/>
              <a:gd name="adj2" fmla="val 7653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Variables que almacenan valores temporales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RENAME</a:t>
            </a:r>
            <a:endParaRPr/>
          </a:p>
        </p:txBody>
      </p:sp>
      <p:sp>
        <p:nvSpPr>
          <p:cNvPr id="241" name="Google Shape;241;p30"/>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Para </a:t>
            </a:r>
            <a:r>
              <a:rPr lang="en" sz="2000" b="1">
                <a:solidFill>
                  <a:srgbClr val="CC0000"/>
                </a:solidFill>
                <a:latin typeface="Roboto Condensed"/>
                <a:ea typeface="Roboto Condensed"/>
                <a:cs typeface="Roboto Condensed"/>
                <a:sym typeface="Roboto Condensed"/>
              </a:rPr>
              <a:t>renombrar las columnas de una relación</a:t>
            </a:r>
            <a:r>
              <a:rPr lang="en" sz="2000">
                <a:solidFill>
                  <a:schemeClr val="dk1"/>
                </a:solidFill>
                <a:latin typeface="Roboto Condensed"/>
                <a:ea typeface="Roboto Condensed"/>
                <a:cs typeface="Roboto Condensed"/>
                <a:sym typeface="Roboto Condensed"/>
              </a:rPr>
              <a:t> resultante, se puede utilizar el operador RENAME.</a:t>
            </a:r>
            <a:endParaRPr sz="2000">
              <a:solidFill>
                <a:schemeClr val="dk1"/>
              </a:solidFill>
              <a:latin typeface="Roboto Condensed"/>
              <a:ea typeface="Roboto Condensed"/>
              <a:cs typeface="Roboto Condensed"/>
              <a:sym typeface="Roboto Condensed"/>
            </a:endParaRPr>
          </a:p>
          <a:p>
            <a:pPr marL="457200" marR="0" lvl="0" indent="0" algn="l" rtl="0">
              <a:lnSpc>
                <a:spcPct val="100000"/>
              </a:lnSpc>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marR="0" lvl="0" indent="-355600" algn="l" rtl="0">
              <a:lnSpc>
                <a:spcPct val="100000"/>
              </a:lnSpc>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operador unario que renombra </a:t>
            </a:r>
            <a:r>
              <a:rPr lang="en" sz="2000" b="1">
                <a:solidFill>
                  <a:srgbClr val="CC0000"/>
                </a:solidFill>
                <a:latin typeface="Roboto Condensed"/>
                <a:ea typeface="Roboto Condensed"/>
                <a:cs typeface="Roboto Condensed"/>
                <a:sym typeface="Roboto Condensed"/>
              </a:rPr>
              <a:t>la relación o los atributos</a:t>
            </a:r>
            <a:r>
              <a:rPr lang="en" sz="2000">
                <a:solidFill>
                  <a:schemeClr val="dk1"/>
                </a:solidFill>
                <a:latin typeface="Roboto Condensed"/>
                <a:ea typeface="Roboto Condensed"/>
                <a:cs typeface="Roboto Condensed"/>
                <a:sym typeface="Roboto Condensed"/>
              </a:rPr>
              <a:t>.</a:t>
            </a:r>
            <a:endParaRPr sz="2000">
              <a:solidFill>
                <a:schemeClr val="dk1"/>
              </a:solidFill>
              <a:latin typeface="Roboto Condensed"/>
              <a:ea typeface="Roboto Condensed"/>
              <a:cs typeface="Roboto Condensed"/>
              <a:sym typeface="Roboto Condensed"/>
            </a:endParaRPr>
          </a:p>
        </p:txBody>
      </p:sp>
      <p:sp>
        <p:nvSpPr>
          <p:cNvPr id="242" name="Google Shape;242;p30"/>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243" name="Google Shape;243;p30"/>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244" name="Google Shape;244;p30"/>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(RHO)</a:t>
            </a:r>
            <a:endParaRPr b="1">
              <a:solidFill>
                <a:srgbClr val="FFFFFF"/>
              </a:solidFill>
              <a:latin typeface="Roboto Condensed"/>
              <a:ea typeface="Roboto Condensed"/>
              <a:cs typeface="Roboto Condensed"/>
              <a:sym typeface="Roboto Condensed"/>
            </a:endParaRPr>
          </a:p>
        </p:txBody>
      </p:sp>
      <p:sp>
        <p:nvSpPr>
          <p:cNvPr id="245" name="Google Shape;245;p30"/>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246" name="Google Shape;246;p30"/>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247" name="Google Shape;247;p30"/>
          <p:cNvPicPr preferRelativeResize="0"/>
          <p:nvPr/>
        </p:nvPicPr>
        <p:blipFill>
          <a:blip r:embed="rId3">
            <a:alphaModFix/>
          </a:blip>
          <a:stretch>
            <a:fillRect/>
          </a:stretch>
        </p:blipFill>
        <p:spPr>
          <a:xfrm>
            <a:off x="5498387" y="1773163"/>
            <a:ext cx="1823525" cy="1823525"/>
          </a:xfrm>
          <a:prstGeom prst="rect">
            <a:avLst/>
          </a:prstGeom>
          <a:noFill/>
          <a:ln>
            <a:noFill/>
          </a:ln>
        </p:spPr>
      </p:pic>
      <p:pic>
        <p:nvPicPr>
          <p:cNvPr id="248" name="Google Shape;248;p30"/>
          <p:cNvPicPr preferRelativeResize="0"/>
          <p:nvPr/>
        </p:nvPicPr>
        <p:blipFill>
          <a:blip r:embed="rId4">
            <a:alphaModFix/>
          </a:blip>
          <a:stretch>
            <a:fillRect/>
          </a:stretch>
        </p:blipFill>
        <p:spPr>
          <a:xfrm>
            <a:off x="4703425" y="5329472"/>
            <a:ext cx="3413400" cy="4683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RENAME (Ejemplo)</a:t>
            </a:r>
            <a:endParaRPr/>
          </a:p>
        </p:txBody>
      </p:sp>
      <p:sp>
        <p:nvSpPr>
          <p:cNvPr id="254" name="Google Shape;254;p31"/>
          <p:cNvSpPr txBox="1">
            <a:spLocks noGrp="1"/>
          </p:cNvSpPr>
          <p:nvPr>
            <p:ph type="body" idx="1"/>
          </p:nvPr>
        </p:nvSpPr>
        <p:spPr>
          <a:xfrm>
            <a:off x="457200" y="1081199"/>
            <a:ext cx="8229600" cy="1959549"/>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dirty="0"/>
              <a:t>Seleccione de la relación EMPLEADO el nombre, apellido y salario.</a:t>
            </a:r>
          </a:p>
          <a:p>
            <a:pPr marL="457200" marR="0" lvl="0" indent="-381000" algn="l" rtl="0">
              <a:lnSpc>
                <a:spcPct val="100000"/>
              </a:lnSpc>
              <a:spcBef>
                <a:spcPts val="600"/>
              </a:spcBef>
              <a:spcAft>
                <a:spcPts val="0"/>
              </a:spcAft>
              <a:buSzPts val="2400"/>
              <a:buChar char="➔"/>
            </a:pPr>
            <a:r>
              <a:rPr lang="en" dirty="0"/>
              <a:t>Seleccione en una relación EMP</a:t>
            </a:r>
            <a:r>
              <a:rPr lang="en-US" dirty="0"/>
              <a:t>-MEJOR-PAGADOS los </a:t>
            </a:r>
            <a:r>
              <a:rPr lang="en-US" dirty="0" err="1"/>
              <a:t>empleados</a:t>
            </a:r>
            <a:r>
              <a:rPr lang="en-US" dirty="0"/>
              <a:t> que </a:t>
            </a:r>
            <a:r>
              <a:rPr lang="en-US" dirty="0" err="1"/>
              <a:t>tienen</a:t>
            </a:r>
            <a:r>
              <a:rPr lang="en-US" dirty="0"/>
              <a:t> un </a:t>
            </a:r>
            <a:r>
              <a:rPr lang="en-US" dirty="0" err="1"/>
              <a:t>salario</a:t>
            </a:r>
            <a:r>
              <a:rPr lang="en-US" dirty="0"/>
              <a:t> mayor a 30000.</a:t>
            </a:r>
            <a:endParaRPr lang="en" dirty="0"/>
          </a:p>
          <a:p>
            <a:pPr marL="457200" marR="0" lvl="0" indent="-381000" algn="l" rtl="0">
              <a:lnSpc>
                <a:spcPct val="100000"/>
              </a:lnSpc>
              <a:spcBef>
                <a:spcPts val="600"/>
              </a:spcBef>
              <a:spcAft>
                <a:spcPts val="0"/>
              </a:spcAft>
              <a:buSzPts val="2400"/>
              <a:buChar char="➔"/>
            </a:pPr>
            <a:endParaRPr dirty="0"/>
          </a:p>
        </p:txBody>
      </p:sp>
      <p:pic>
        <p:nvPicPr>
          <p:cNvPr id="255" name="Google Shape;255;p31"/>
          <p:cNvPicPr preferRelativeResize="0"/>
          <p:nvPr/>
        </p:nvPicPr>
        <p:blipFill>
          <a:blip r:embed="rId3">
            <a:alphaModFix/>
          </a:blip>
          <a:stretch>
            <a:fillRect/>
          </a:stretch>
        </p:blipFill>
        <p:spPr>
          <a:xfrm>
            <a:off x="264625" y="3242348"/>
            <a:ext cx="8422175" cy="1959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a:t>
            </a:r>
            <a:endParaRPr/>
          </a:p>
        </p:txBody>
      </p:sp>
      <p:sp>
        <p:nvSpPr>
          <p:cNvPr id="261" name="Google Shape;261;p32"/>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aplica sobre conjuntos.</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Une las tuplas de dos conjuntos.</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Una operación UNION aplicada sobre R y S, incluye las tuplas que aparecen en R o que aparecen en S, eliminando duplicados.</a:t>
            </a:r>
            <a:endParaRPr sz="2000">
              <a:solidFill>
                <a:schemeClr val="dk1"/>
              </a:solidFill>
              <a:latin typeface="Roboto Condensed"/>
              <a:ea typeface="Roboto Condensed"/>
              <a:cs typeface="Roboto Condensed"/>
              <a:sym typeface="Roboto Condensed"/>
            </a:endParaRPr>
          </a:p>
        </p:txBody>
      </p:sp>
      <p:sp>
        <p:nvSpPr>
          <p:cNvPr id="262" name="Google Shape;262;p32"/>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263" name="Google Shape;263;p32"/>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264" name="Google Shape;264;p32"/>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265" name="Google Shape;265;p32"/>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266" name="Google Shape;266;p32"/>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267" name="Google Shape;267;p32"/>
          <p:cNvPicPr preferRelativeResize="0"/>
          <p:nvPr/>
        </p:nvPicPr>
        <p:blipFill>
          <a:blip r:embed="rId3">
            <a:alphaModFix/>
          </a:blip>
          <a:stretch>
            <a:fillRect/>
          </a:stretch>
        </p:blipFill>
        <p:spPr>
          <a:xfrm>
            <a:off x="5396850" y="1811163"/>
            <a:ext cx="2026550" cy="1747525"/>
          </a:xfrm>
          <a:prstGeom prst="rect">
            <a:avLst/>
          </a:prstGeom>
          <a:noFill/>
          <a:ln>
            <a:noFill/>
          </a:ln>
        </p:spPr>
      </p:pic>
      <p:pic>
        <p:nvPicPr>
          <p:cNvPr id="268" name="Google Shape;268;p32"/>
          <p:cNvPicPr preferRelativeResize="0"/>
          <p:nvPr/>
        </p:nvPicPr>
        <p:blipFill>
          <a:blip r:embed="rId4">
            <a:alphaModFix/>
          </a:blip>
          <a:stretch>
            <a:fillRect/>
          </a:stretch>
        </p:blipFill>
        <p:spPr>
          <a:xfrm>
            <a:off x="4855622" y="4963150"/>
            <a:ext cx="3109001" cy="120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274" name="Google Shape;274;p33"/>
          <p:cNvPicPr preferRelativeResize="0"/>
          <p:nvPr/>
        </p:nvPicPr>
        <p:blipFill>
          <a:blip r:embed="rId3">
            <a:alphaModFix/>
          </a:blip>
          <a:stretch>
            <a:fillRect/>
          </a:stretch>
        </p:blipFill>
        <p:spPr>
          <a:xfrm>
            <a:off x="200025" y="2097925"/>
            <a:ext cx="8743950" cy="3295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280" name="Google Shape;280;p34"/>
          <p:cNvPicPr preferRelativeResize="0"/>
          <p:nvPr/>
        </p:nvPicPr>
        <p:blipFill>
          <a:blip r:embed="rId3">
            <a:alphaModFix/>
          </a:blip>
          <a:stretch>
            <a:fillRect/>
          </a:stretch>
        </p:blipFill>
        <p:spPr>
          <a:xfrm>
            <a:off x="200025" y="2097925"/>
            <a:ext cx="8743950" cy="3295650"/>
          </a:xfrm>
          <a:prstGeom prst="rect">
            <a:avLst/>
          </a:prstGeom>
          <a:noFill/>
          <a:ln>
            <a:noFill/>
          </a:ln>
        </p:spPr>
      </p:pic>
      <p:sp>
        <p:nvSpPr>
          <p:cNvPr id="281" name="Google Shape;281;p34"/>
          <p:cNvSpPr/>
          <p:nvPr/>
        </p:nvSpPr>
        <p:spPr>
          <a:xfrm>
            <a:off x="4492375" y="1264175"/>
            <a:ext cx="2276400" cy="1094700"/>
          </a:xfrm>
          <a:prstGeom prst="wedgeRoundRectCallout">
            <a:avLst>
              <a:gd name="adj1" fmla="val -40642"/>
              <a:gd name="adj2" fmla="val 10174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Las relaciones tienen que ser compatibles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287" name="Google Shape;287;p35"/>
          <p:cNvPicPr preferRelativeResize="0"/>
          <p:nvPr/>
        </p:nvPicPr>
        <p:blipFill>
          <a:blip r:embed="rId3">
            <a:alphaModFix/>
          </a:blip>
          <a:stretch>
            <a:fillRect/>
          </a:stretch>
        </p:blipFill>
        <p:spPr>
          <a:xfrm>
            <a:off x="200025" y="2097925"/>
            <a:ext cx="8743950" cy="3295650"/>
          </a:xfrm>
          <a:prstGeom prst="rect">
            <a:avLst/>
          </a:prstGeom>
          <a:noFill/>
          <a:ln>
            <a:noFill/>
          </a:ln>
        </p:spPr>
      </p:pic>
      <p:sp>
        <p:nvSpPr>
          <p:cNvPr id="288" name="Google Shape;288;p35"/>
          <p:cNvSpPr/>
          <p:nvPr/>
        </p:nvSpPr>
        <p:spPr>
          <a:xfrm>
            <a:off x="4492375" y="1264175"/>
            <a:ext cx="2276400" cy="1094700"/>
          </a:xfrm>
          <a:prstGeom prst="wedgeRoundRectCallout">
            <a:avLst>
              <a:gd name="adj1" fmla="val -40642"/>
              <a:gd name="adj2" fmla="val 10174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Las relaciones tienen que ser compatibles</a:t>
            </a:r>
            <a:endParaRPr sz="1800" b="1">
              <a:solidFill>
                <a:srgbClr val="FFFFFF"/>
              </a:solidFill>
              <a:latin typeface="Roboto Condensed"/>
              <a:ea typeface="Roboto Condensed"/>
              <a:cs typeface="Roboto Condensed"/>
              <a:sym typeface="Roboto Condensed"/>
            </a:endParaRPr>
          </a:p>
        </p:txBody>
      </p:sp>
      <p:sp>
        <p:nvSpPr>
          <p:cNvPr id="289" name="Google Shape;289;p35"/>
          <p:cNvSpPr/>
          <p:nvPr/>
        </p:nvSpPr>
        <p:spPr>
          <a:xfrm>
            <a:off x="6576600" y="78100"/>
            <a:ext cx="2276400" cy="1094700"/>
          </a:xfrm>
          <a:prstGeom prst="wedgeRoundRectCallout">
            <a:avLst>
              <a:gd name="adj1" fmla="val -40642"/>
              <a:gd name="adj2" fmla="val 10174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Mismo grado, mismo dominio para cada atributo correspondiente</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295" name="Google Shape;295;p36"/>
          <p:cNvPicPr preferRelativeResize="0"/>
          <p:nvPr/>
        </p:nvPicPr>
        <p:blipFill>
          <a:blip r:embed="rId3">
            <a:alphaModFix/>
          </a:blip>
          <a:stretch>
            <a:fillRect/>
          </a:stretch>
        </p:blipFill>
        <p:spPr>
          <a:xfrm>
            <a:off x="819150" y="1211374"/>
            <a:ext cx="7505700" cy="531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Qué es Álgebra Relacional?</a:t>
            </a:r>
            <a:endParaRPr/>
          </a:p>
        </p:txBody>
      </p:sp>
      <p:sp>
        <p:nvSpPr>
          <p:cNvPr id="48" name="Google Shape;48;p10"/>
          <p:cNvSpPr txBox="1">
            <a:spLocks noGrp="1"/>
          </p:cNvSpPr>
          <p:nvPr>
            <p:ph type="body" idx="1"/>
          </p:nvPr>
        </p:nvSpPr>
        <p:spPr>
          <a:xfrm>
            <a:off x="457200" y="1081200"/>
            <a:ext cx="8229600" cy="5307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Es el conjunto de </a:t>
            </a:r>
            <a:r>
              <a:rPr lang="en" b="1">
                <a:solidFill>
                  <a:srgbClr val="CC0000"/>
                </a:solidFill>
              </a:rPr>
              <a:t>operaciones básicas del modelo relacional</a:t>
            </a:r>
            <a:r>
              <a:rPr lang="en"/>
              <a:t>.</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Estas operaciones habilitan al usuario para especificar </a:t>
            </a:r>
            <a:r>
              <a:rPr lang="en" b="1">
                <a:solidFill>
                  <a:srgbClr val="CC0000"/>
                </a:solidFill>
              </a:rPr>
              <a:t>peticiones de recuperación de datos</a:t>
            </a:r>
            <a:r>
              <a:rPr lang="en"/>
              <a:t> mediante expresiones de álgebra relacional.</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El </a:t>
            </a:r>
            <a:r>
              <a:rPr lang="en" b="1">
                <a:solidFill>
                  <a:srgbClr val="CC0000"/>
                </a:solidFill>
              </a:rPr>
              <a:t>resultado de una petición es una nueva relación</a:t>
            </a:r>
            <a:r>
              <a:rPr lang="en"/>
              <a:t> que se formó de una o más relaciones.</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Una secuencia de operadores relaciones se conoce como </a:t>
            </a:r>
            <a:r>
              <a:rPr lang="en" b="1">
                <a:solidFill>
                  <a:srgbClr val="CC0000"/>
                </a:solidFill>
              </a:rPr>
              <a:t>expresión de álgebra relacional</a:t>
            </a:r>
            <a:r>
              <a:rPr lang="en"/>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301" name="Google Shape;301;p37"/>
          <p:cNvPicPr preferRelativeResize="0"/>
          <p:nvPr/>
        </p:nvPicPr>
        <p:blipFill>
          <a:blip r:embed="rId3">
            <a:alphaModFix/>
          </a:blip>
          <a:stretch>
            <a:fillRect/>
          </a:stretch>
        </p:blipFill>
        <p:spPr>
          <a:xfrm>
            <a:off x="819150" y="1211374"/>
            <a:ext cx="7505700" cy="5314950"/>
          </a:xfrm>
          <a:prstGeom prst="rect">
            <a:avLst/>
          </a:prstGeom>
          <a:noFill/>
          <a:ln>
            <a:noFill/>
          </a:ln>
        </p:spPr>
      </p:pic>
      <p:sp>
        <p:nvSpPr>
          <p:cNvPr id="302" name="Google Shape;302;p37"/>
          <p:cNvSpPr/>
          <p:nvPr/>
        </p:nvSpPr>
        <p:spPr>
          <a:xfrm>
            <a:off x="6796775" y="199800"/>
            <a:ext cx="2276400" cy="1094700"/>
          </a:xfrm>
          <a:prstGeom prst="wedgeRoundRectCallout">
            <a:avLst>
              <a:gd name="adj1" fmla="val -40642"/>
              <a:gd name="adj2" fmla="val 10174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Ambas relaciones son compatibles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308" name="Google Shape;308;p38"/>
          <p:cNvPicPr preferRelativeResize="0"/>
          <p:nvPr/>
        </p:nvPicPr>
        <p:blipFill>
          <a:blip r:embed="rId3">
            <a:alphaModFix/>
          </a:blip>
          <a:stretch>
            <a:fillRect/>
          </a:stretch>
        </p:blipFill>
        <p:spPr>
          <a:xfrm>
            <a:off x="819150" y="1211374"/>
            <a:ext cx="7505700" cy="5314950"/>
          </a:xfrm>
          <a:prstGeom prst="rect">
            <a:avLst/>
          </a:prstGeom>
          <a:noFill/>
          <a:ln>
            <a:noFill/>
          </a:ln>
        </p:spPr>
      </p:pic>
      <p:sp>
        <p:nvSpPr>
          <p:cNvPr id="309" name="Google Shape;309;p38"/>
          <p:cNvSpPr/>
          <p:nvPr/>
        </p:nvSpPr>
        <p:spPr>
          <a:xfrm>
            <a:off x="6796775" y="199800"/>
            <a:ext cx="2276400" cy="1094700"/>
          </a:xfrm>
          <a:prstGeom prst="wedgeRoundRectCallout">
            <a:avLst>
              <a:gd name="adj1" fmla="val -40642"/>
              <a:gd name="adj2" fmla="val 10174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Ambas relaciones son compatibles</a:t>
            </a:r>
            <a:endParaRPr sz="1800" b="1">
              <a:solidFill>
                <a:srgbClr val="FFFFFF"/>
              </a:solidFill>
              <a:latin typeface="Roboto Condensed"/>
              <a:ea typeface="Roboto Condensed"/>
              <a:cs typeface="Roboto Condensed"/>
              <a:sym typeface="Roboto Condensed"/>
            </a:endParaRPr>
          </a:p>
        </p:txBody>
      </p:sp>
      <p:sp>
        <p:nvSpPr>
          <p:cNvPr id="310" name="Google Shape;310;p38"/>
          <p:cNvSpPr/>
          <p:nvPr/>
        </p:nvSpPr>
        <p:spPr>
          <a:xfrm>
            <a:off x="4424000" y="199800"/>
            <a:ext cx="2276400" cy="1094700"/>
          </a:xfrm>
          <a:prstGeom prst="wedgeRoundRectCallout">
            <a:avLst>
              <a:gd name="adj1" fmla="val -80677"/>
              <a:gd name="adj2" fmla="val 12085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No importa que los atributos se llamen diferente</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316" name="Google Shape;316;p39"/>
          <p:cNvPicPr preferRelativeResize="0"/>
          <p:nvPr/>
        </p:nvPicPr>
        <p:blipFill>
          <a:blip r:embed="rId3">
            <a:alphaModFix/>
          </a:blip>
          <a:stretch>
            <a:fillRect/>
          </a:stretch>
        </p:blipFill>
        <p:spPr>
          <a:xfrm>
            <a:off x="1591200" y="1031999"/>
            <a:ext cx="5961600" cy="567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UNION (Ejemplo)</a:t>
            </a:r>
            <a:endParaRPr/>
          </a:p>
        </p:txBody>
      </p:sp>
      <p:pic>
        <p:nvPicPr>
          <p:cNvPr id="322" name="Google Shape;322;p40"/>
          <p:cNvPicPr preferRelativeResize="0"/>
          <p:nvPr/>
        </p:nvPicPr>
        <p:blipFill>
          <a:blip r:embed="rId3">
            <a:alphaModFix/>
          </a:blip>
          <a:stretch>
            <a:fillRect/>
          </a:stretch>
        </p:blipFill>
        <p:spPr>
          <a:xfrm>
            <a:off x="1627200" y="1045799"/>
            <a:ext cx="5889600" cy="5673600"/>
          </a:xfrm>
          <a:prstGeom prst="rect">
            <a:avLst/>
          </a:prstGeom>
          <a:noFill/>
          <a:ln>
            <a:noFill/>
          </a:ln>
        </p:spPr>
      </p:pic>
      <p:sp>
        <p:nvSpPr>
          <p:cNvPr id="323" name="Google Shape;323;p40"/>
          <p:cNvSpPr/>
          <p:nvPr/>
        </p:nvSpPr>
        <p:spPr>
          <a:xfrm>
            <a:off x="4424000" y="199800"/>
            <a:ext cx="2276400" cy="1094700"/>
          </a:xfrm>
          <a:prstGeom prst="wedgeRoundRectCallout">
            <a:avLst>
              <a:gd name="adj1" fmla="val -80677"/>
              <a:gd name="adj2" fmla="val 12085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Se eliminan duplicados</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INTERSECTION</a:t>
            </a:r>
            <a:endParaRPr/>
          </a:p>
        </p:txBody>
      </p:sp>
      <p:sp>
        <p:nvSpPr>
          <p:cNvPr id="329" name="Google Shape;329;p41"/>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aplica sobre conjuntos.</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Genera una relación que incluya las tuplas que están en R y en S. </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Las relaciones deben ser compatibles.</a:t>
            </a:r>
            <a:endParaRPr sz="2000">
              <a:solidFill>
                <a:schemeClr val="dk1"/>
              </a:solidFill>
              <a:latin typeface="Roboto Condensed"/>
              <a:ea typeface="Roboto Condensed"/>
              <a:cs typeface="Roboto Condensed"/>
              <a:sym typeface="Roboto Condensed"/>
            </a:endParaRPr>
          </a:p>
        </p:txBody>
      </p:sp>
      <p:sp>
        <p:nvSpPr>
          <p:cNvPr id="330" name="Google Shape;330;p41"/>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331" name="Google Shape;331;p41"/>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32" name="Google Shape;332;p41"/>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333" name="Google Shape;333;p41"/>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34" name="Google Shape;334;p41"/>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335" name="Google Shape;335;p41"/>
          <p:cNvPicPr preferRelativeResize="0"/>
          <p:nvPr/>
        </p:nvPicPr>
        <p:blipFill>
          <a:blip r:embed="rId3">
            <a:alphaModFix/>
          </a:blip>
          <a:stretch>
            <a:fillRect/>
          </a:stretch>
        </p:blipFill>
        <p:spPr>
          <a:xfrm>
            <a:off x="5412625" y="1830875"/>
            <a:ext cx="1995025" cy="1708075"/>
          </a:xfrm>
          <a:prstGeom prst="rect">
            <a:avLst/>
          </a:prstGeom>
          <a:noFill/>
          <a:ln>
            <a:noFill/>
          </a:ln>
        </p:spPr>
      </p:pic>
      <p:pic>
        <p:nvPicPr>
          <p:cNvPr id="336" name="Google Shape;336;p41"/>
          <p:cNvPicPr preferRelativeResize="0"/>
          <p:nvPr/>
        </p:nvPicPr>
        <p:blipFill>
          <a:blip r:embed="rId4">
            <a:alphaModFix/>
          </a:blip>
          <a:stretch>
            <a:fillRect/>
          </a:stretch>
        </p:blipFill>
        <p:spPr>
          <a:xfrm>
            <a:off x="4904360" y="4963225"/>
            <a:ext cx="3011526" cy="120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INTERSECTION (Ejemplo)</a:t>
            </a:r>
            <a:endParaRPr/>
          </a:p>
        </p:txBody>
      </p:sp>
      <p:pic>
        <p:nvPicPr>
          <p:cNvPr id="342" name="Google Shape;342;p42"/>
          <p:cNvPicPr preferRelativeResize="0"/>
          <p:nvPr/>
        </p:nvPicPr>
        <p:blipFill>
          <a:blip r:embed="rId3">
            <a:alphaModFix/>
          </a:blip>
          <a:stretch>
            <a:fillRect/>
          </a:stretch>
        </p:blipFill>
        <p:spPr>
          <a:xfrm>
            <a:off x="152400" y="2122099"/>
            <a:ext cx="8839199" cy="32680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MINUS</a:t>
            </a:r>
            <a:endParaRPr/>
          </a:p>
        </p:txBody>
      </p:sp>
      <p:sp>
        <p:nvSpPr>
          <p:cNvPr id="348" name="Google Shape;348;p43"/>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aplica sobre conjuntos.</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Genera una relación que incluye todas las tuplas que están en R pero que no están en S. </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Las relaciones deben ser compatibles.</a:t>
            </a:r>
            <a:endParaRPr sz="2000">
              <a:solidFill>
                <a:schemeClr val="dk1"/>
              </a:solidFill>
              <a:latin typeface="Roboto Condensed"/>
              <a:ea typeface="Roboto Condensed"/>
              <a:cs typeface="Roboto Condensed"/>
              <a:sym typeface="Roboto Condensed"/>
            </a:endParaRPr>
          </a:p>
        </p:txBody>
      </p:sp>
      <p:sp>
        <p:nvSpPr>
          <p:cNvPr id="349" name="Google Shape;349;p43"/>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350" name="Google Shape;350;p43"/>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51" name="Google Shape;351;p43"/>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352" name="Google Shape;352;p43"/>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53" name="Google Shape;353;p43"/>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354" name="Google Shape;354;p43"/>
          <p:cNvPicPr preferRelativeResize="0"/>
          <p:nvPr/>
        </p:nvPicPr>
        <p:blipFill>
          <a:blip r:embed="rId3">
            <a:alphaModFix/>
          </a:blip>
          <a:stretch>
            <a:fillRect/>
          </a:stretch>
        </p:blipFill>
        <p:spPr>
          <a:xfrm>
            <a:off x="5352838" y="1865775"/>
            <a:ext cx="2114550" cy="1638300"/>
          </a:xfrm>
          <a:prstGeom prst="rect">
            <a:avLst/>
          </a:prstGeom>
          <a:noFill/>
          <a:ln>
            <a:noFill/>
          </a:ln>
        </p:spPr>
      </p:pic>
      <p:pic>
        <p:nvPicPr>
          <p:cNvPr id="355" name="Google Shape;355;p43"/>
          <p:cNvPicPr preferRelativeResize="0"/>
          <p:nvPr/>
        </p:nvPicPr>
        <p:blipFill>
          <a:blip r:embed="rId4">
            <a:alphaModFix/>
          </a:blip>
          <a:stretch>
            <a:fillRect/>
          </a:stretch>
        </p:blipFill>
        <p:spPr>
          <a:xfrm>
            <a:off x="4801825" y="4862738"/>
            <a:ext cx="3216599" cy="1401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MINUS (Ejemplo)</a:t>
            </a:r>
            <a:endParaRPr/>
          </a:p>
        </p:txBody>
      </p:sp>
      <p:pic>
        <p:nvPicPr>
          <p:cNvPr id="361" name="Google Shape;361;p44"/>
          <p:cNvPicPr preferRelativeResize="0"/>
          <p:nvPr/>
        </p:nvPicPr>
        <p:blipFill>
          <a:blip r:embed="rId3">
            <a:alphaModFix/>
          </a:blip>
          <a:stretch>
            <a:fillRect/>
          </a:stretch>
        </p:blipFill>
        <p:spPr>
          <a:xfrm>
            <a:off x="152400" y="2066899"/>
            <a:ext cx="8839201" cy="32184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MINUS (Ejemplo)</a:t>
            </a:r>
            <a:endParaRPr/>
          </a:p>
        </p:txBody>
      </p:sp>
      <p:pic>
        <p:nvPicPr>
          <p:cNvPr id="367" name="Google Shape;367;p45"/>
          <p:cNvPicPr preferRelativeResize="0"/>
          <p:nvPr/>
        </p:nvPicPr>
        <p:blipFill>
          <a:blip r:embed="rId3">
            <a:alphaModFix/>
          </a:blip>
          <a:stretch>
            <a:fillRect/>
          </a:stretch>
        </p:blipFill>
        <p:spPr>
          <a:xfrm>
            <a:off x="152400" y="2108299"/>
            <a:ext cx="8839199" cy="31295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Sobre estos operadores</a:t>
            </a:r>
            <a:endParaRPr/>
          </a:p>
        </p:txBody>
      </p:sp>
      <p:sp>
        <p:nvSpPr>
          <p:cNvPr id="373" name="Google Shape;373;p46"/>
          <p:cNvSpPr txBox="1">
            <a:spLocks noGrp="1"/>
          </p:cNvSpPr>
          <p:nvPr>
            <p:ph type="body" idx="1"/>
          </p:nvPr>
        </p:nvSpPr>
        <p:spPr>
          <a:xfrm>
            <a:off x="457200" y="1081200"/>
            <a:ext cx="7977000" cy="5238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En todos, las relaciones deben ser compatibles.</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UNION e INTERSECT son conmutativos</a:t>
            </a:r>
            <a:endParaRPr/>
          </a:p>
          <a:p>
            <a:pPr marL="914400" marR="0" lvl="1" indent="-381000" algn="l" rtl="0">
              <a:lnSpc>
                <a:spcPct val="100000"/>
              </a:lnSpc>
              <a:spcBef>
                <a:spcPts val="0"/>
              </a:spcBef>
              <a:spcAft>
                <a:spcPts val="0"/>
              </a:spcAft>
              <a:buSzPts val="2400"/>
              <a:buChar char="◆"/>
            </a:pPr>
            <a:r>
              <a:rPr lang="en"/>
              <a:t>R ∪ S = S ∪ R ∧ R ∩ S = S ∩ R</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MINUS no es conmutativo</a:t>
            </a:r>
            <a:endParaRPr/>
          </a:p>
          <a:p>
            <a:pPr marL="914400" marR="0" lvl="1" indent="-381000" algn="l" rtl="0">
              <a:lnSpc>
                <a:spcPct val="100000"/>
              </a:lnSpc>
              <a:spcBef>
                <a:spcPts val="0"/>
              </a:spcBef>
              <a:spcAft>
                <a:spcPts val="0"/>
              </a:spcAft>
              <a:buSzPts val="2400"/>
              <a:buChar char="◆"/>
            </a:pPr>
            <a:r>
              <a:rPr lang="en"/>
              <a:t>R - S ≠ S - R</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INTERSECT se puede expresar en términos de UNION y MINUS</a:t>
            </a:r>
            <a:endParaRPr/>
          </a:p>
          <a:p>
            <a:pPr marL="914400" marR="0" lvl="1" indent="-381000" algn="l" rtl="0">
              <a:lnSpc>
                <a:spcPct val="100000"/>
              </a:lnSpc>
              <a:spcBef>
                <a:spcPts val="0"/>
              </a:spcBef>
              <a:spcAft>
                <a:spcPts val="0"/>
              </a:spcAft>
              <a:buSzPts val="2400"/>
              <a:buChar char="◆"/>
            </a:pPr>
            <a:r>
              <a:rPr lang="en"/>
              <a:t>R ∩ S = ((R ∪ S) - (R - S)) - (S - R)</a:t>
            </a:r>
            <a:endParaRPr/>
          </a:p>
        </p:txBody>
      </p:sp>
      <p:pic>
        <p:nvPicPr>
          <p:cNvPr id="374" name="Google Shape;374;p46"/>
          <p:cNvPicPr preferRelativeResize="0"/>
          <p:nvPr/>
        </p:nvPicPr>
        <p:blipFill>
          <a:blip r:embed="rId3">
            <a:alphaModFix/>
          </a:blip>
          <a:stretch>
            <a:fillRect/>
          </a:stretch>
        </p:blipFill>
        <p:spPr>
          <a:xfrm>
            <a:off x="6501430" y="5209275"/>
            <a:ext cx="1932775" cy="134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Clasificación de los Operadores</a:t>
            </a:r>
            <a:endParaRPr/>
          </a:p>
        </p:txBody>
      </p:sp>
      <p:sp>
        <p:nvSpPr>
          <p:cNvPr id="54" name="Google Shape;54;p11"/>
          <p:cNvSpPr txBox="1">
            <a:spLocks noGrp="1"/>
          </p:cNvSpPr>
          <p:nvPr>
            <p:ph type="body" idx="1"/>
          </p:nvPr>
        </p:nvSpPr>
        <p:spPr>
          <a:xfrm>
            <a:off x="457200" y="1081200"/>
            <a:ext cx="8229600" cy="5307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Los operadores se pueden dividir en dos grupos: </a:t>
            </a:r>
            <a:endParaRPr/>
          </a:p>
          <a:p>
            <a:pPr marL="914400" marR="0" lvl="1" indent="-381000" algn="l" rtl="0">
              <a:lnSpc>
                <a:spcPct val="100000"/>
              </a:lnSpc>
              <a:spcBef>
                <a:spcPts val="0"/>
              </a:spcBef>
              <a:spcAft>
                <a:spcPts val="0"/>
              </a:spcAft>
              <a:buSzPts val="2400"/>
              <a:buChar char="◆"/>
            </a:pPr>
            <a:r>
              <a:rPr lang="en" b="1"/>
              <a:t>Operaciones que pertenecen a la teoría matemática de conjuntos</a:t>
            </a:r>
            <a:r>
              <a:rPr lang="en"/>
              <a:t>. Por ejemplo: </a:t>
            </a:r>
            <a:endParaRPr/>
          </a:p>
          <a:p>
            <a:pPr marL="1371600" marR="0" lvl="2" indent="-381000" algn="l" rtl="0">
              <a:lnSpc>
                <a:spcPct val="100000"/>
              </a:lnSpc>
              <a:spcBef>
                <a:spcPts val="0"/>
              </a:spcBef>
              <a:spcAft>
                <a:spcPts val="0"/>
              </a:spcAft>
              <a:buSzPts val="2400"/>
              <a:buChar char="●"/>
            </a:pPr>
            <a:r>
              <a:rPr lang="en"/>
              <a:t>UNION</a:t>
            </a:r>
            <a:endParaRPr/>
          </a:p>
          <a:p>
            <a:pPr marL="1371600" marR="0" lvl="2" indent="-381000" algn="l" rtl="0">
              <a:lnSpc>
                <a:spcPct val="100000"/>
              </a:lnSpc>
              <a:spcBef>
                <a:spcPts val="0"/>
              </a:spcBef>
              <a:spcAft>
                <a:spcPts val="0"/>
              </a:spcAft>
              <a:buSzPts val="2400"/>
              <a:buChar char="●"/>
            </a:pPr>
            <a:r>
              <a:rPr lang="en"/>
              <a:t>INTERSECTION</a:t>
            </a:r>
            <a:endParaRPr/>
          </a:p>
          <a:p>
            <a:pPr marL="1371600" marR="0" lvl="2" indent="-381000" algn="l" rtl="0">
              <a:lnSpc>
                <a:spcPct val="100000"/>
              </a:lnSpc>
              <a:spcBef>
                <a:spcPts val="0"/>
              </a:spcBef>
              <a:spcAft>
                <a:spcPts val="0"/>
              </a:spcAft>
              <a:buSzPts val="2400"/>
              <a:buChar char="●"/>
            </a:pPr>
            <a:r>
              <a:rPr lang="en"/>
              <a:t>SET DIFFERENCE</a:t>
            </a:r>
            <a:endParaRPr/>
          </a:p>
          <a:p>
            <a:pPr marL="1371600" marR="0" lvl="2" indent="-381000" algn="l" rtl="0">
              <a:lnSpc>
                <a:spcPct val="100000"/>
              </a:lnSpc>
              <a:spcBef>
                <a:spcPts val="0"/>
              </a:spcBef>
              <a:spcAft>
                <a:spcPts val="0"/>
              </a:spcAft>
              <a:buSzPts val="2400"/>
              <a:buChar char="●"/>
            </a:pPr>
            <a:r>
              <a:rPr lang="en"/>
              <a:t>CARTESIAN PRODUCT (CROSS PRODUCT).</a:t>
            </a:r>
            <a:endParaRPr/>
          </a:p>
          <a:p>
            <a:pPr marL="914400" marR="0" lvl="1" indent="-381000" algn="l" rtl="0">
              <a:lnSpc>
                <a:spcPct val="100000"/>
              </a:lnSpc>
              <a:spcBef>
                <a:spcPts val="0"/>
              </a:spcBef>
              <a:spcAft>
                <a:spcPts val="0"/>
              </a:spcAft>
              <a:buSzPts val="2400"/>
              <a:buChar char="◆"/>
            </a:pPr>
            <a:r>
              <a:rPr lang="en" b="1"/>
              <a:t>Operaciones específicas del modelo relacional</a:t>
            </a:r>
            <a:r>
              <a:rPr lang="en"/>
              <a:t>. Por ejemplo: </a:t>
            </a:r>
            <a:endParaRPr/>
          </a:p>
          <a:p>
            <a:pPr marL="1371600" marR="0" lvl="2" indent="-381000" algn="l" rtl="0">
              <a:lnSpc>
                <a:spcPct val="100000"/>
              </a:lnSpc>
              <a:spcBef>
                <a:spcPts val="0"/>
              </a:spcBef>
              <a:spcAft>
                <a:spcPts val="0"/>
              </a:spcAft>
              <a:buSzPts val="2400"/>
              <a:buChar char="●"/>
            </a:pPr>
            <a:r>
              <a:rPr lang="en"/>
              <a:t>SELECT</a:t>
            </a:r>
            <a:endParaRPr/>
          </a:p>
          <a:p>
            <a:pPr marL="1371600" marR="0" lvl="2" indent="-381000" algn="l" rtl="0">
              <a:lnSpc>
                <a:spcPct val="100000"/>
              </a:lnSpc>
              <a:spcBef>
                <a:spcPts val="0"/>
              </a:spcBef>
              <a:spcAft>
                <a:spcPts val="0"/>
              </a:spcAft>
              <a:buSzPts val="2400"/>
              <a:buChar char="●"/>
            </a:pPr>
            <a:r>
              <a:rPr lang="en"/>
              <a:t>PROJECT</a:t>
            </a:r>
            <a:endParaRPr/>
          </a:p>
          <a:p>
            <a:pPr marL="1371600" marR="0" lvl="2" indent="-381000" algn="l" rtl="0">
              <a:lnSpc>
                <a:spcPct val="100000"/>
              </a:lnSpc>
              <a:spcBef>
                <a:spcPts val="0"/>
              </a:spcBef>
              <a:spcAft>
                <a:spcPts val="0"/>
              </a:spcAft>
              <a:buSzPts val="2400"/>
              <a:buChar char="●"/>
            </a:pPr>
            <a:r>
              <a:rPr lang="en"/>
              <a:t>JOIN</a:t>
            </a:r>
            <a:endParaRPr/>
          </a:p>
          <a:p>
            <a:pPr marL="457200" marR="0" lvl="0" indent="-381000" algn="l" rtl="0">
              <a:lnSpc>
                <a:spcPct val="100000"/>
              </a:lnSpc>
              <a:spcBef>
                <a:spcPts val="0"/>
              </a:spcBef>
              <a:spcAft>
                <a:spcPts val="0"/>
              </a:spcAft>
              <a:buSzPts val="2400"/>
              <a:buChar char="➔"/>
            </a:pPr>
            <a:r>
              <a:rPr lang="en"/>
              <a:t>Estas operaciones pueden ser Unarias o Binarias. Las </a:t>
            </a:r>
            <a:r>
              <a:rPr lang="en" b="1"/>
              <a:t>unarias</a:t>
            </a:r>
            <a:r>
              <a:rPr lang="en"/>
              <a:t> se aplican sobre una sola relación a la vez, las </a:t>
            </a:r>
            <a:r>
              <a:rPr lang="en" b="1"/>
              <a:t>binarias</a:t>
            </a:r>
            <a:r>
              <a:rPr lang="en"/>
              <a:t> sobre dos relaciones.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a:t>
            </a:r>
            <a:endParaRPr/>
          </a:p>
        </p:txBody>
      </p:sp>
      <p:sp>
        <p:nvSpPr>
          <p:cNvPr id="380" name="Google Shape;380;p47"/>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Conocido también como CROSS PRODUCT o CROSS JOIN.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operador binario de conjuntos, pero las relaciones no tienen que ser compatibles como en el UNION.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Combina todas las tuplas de un conjunto con las tuplas de otro conjunto.</a:t>
            </a:r>
            <a:endParaRPr sz="2000">
              <a:solidFill>
                <a:schemeClr val="dk1"/>
              </a:solidFill>
              <a:latin typeface="Roboto Condensed"/>
              <a:ea typeface="Roboto Condensed"/>
              <a:cs typeface="Roboto Condensed"/>
              <a:sym typeface="Roboto Condensed"/>
            </a:endParaRPr>
          </a:p>
        </p:txBody>
      </p:sp>
      <p:sp>
        <p:nvSpPr>
          <p:cNvPr id="381" name="Google Shape;381;p47"/>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382" name="Google Shape;382;p47"/>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83" name="Google Shape;383;p47"/>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384" name="Google Shape;384;p47"/>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385" name="Google Shape;385;p47"/>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386" name="Google Shape;386;p47"/>
          <p:cNvPicPr preferRelativeResize="0"/>
          <p:nvPr/>
        </p:nvPicPr>
        <p:blipFill>
          <a:blip r:embed="rId3">
            <a:alphaModFix/>
          </a:blip>
          <a:stretch>
            <a:fillRect/>
          </a:stretch>
        </p:blipFill>
        <p:spPr>
          <a:xfrm>
            <a:off x="5648788" y="1802313"/>
            <a:ext cx="1522675" cy="1765225"/>
          </a:xfrm>
          <a:prstGeom prst="rect">
            <a:avLst/>
          </a:prstGeom>
          <a:noFill/>
          <a:ln>
            <a:noFill/>
          </a:ln>
        </p:spPr>
      </p:pic>
      <p:pic>
        <p:nvPicPr>
          <p:cNvPr id="387" name="Google Shape;387;p47"/>
          <p:cNvPicPr preferRelativeResize="0"/>
          <p:nvPr/>
        </p:nvPicPr>
        <p:blipFill>
          <a:blip r:embed="rId4">
            <a:alphaModFix/>
          </a:blip>
          <a:stretch>
            <a:fillRect/>
          </a:stretch>
        </p:blipFill>
        <p:spPr>
          <a:xfrm>
            <a:off x="4775312" y="4930475"/>
            <a:ext cx="3269650" cy="1266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393" name="Google Shape;393;p48"/>
          <p:cNvPicPr preferRelativeResize="0"/>
          <p:nvPr/>
        </p:nvPicPr>
        <p:blipFill>
          <a:blip r:embed="rId3">
            <a:alphaModFix/>
          </a:blip>
          <a:stretch>
            <a:fillRect/>
          </a:stretch>
        </p:blipFill>
        <p:spPr>
          <a:xfrm>
            <a:off x="152400" y="2342874"/>
            <a:ext cx="8839201" cy="277173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399" name="Google Shape;399;p49"/>
          <p:cNvPicPr preferRelativeResize="0"/>
          <p:nvPr/>
        </p:nvPicPr>
        <p:blipFill>
          <a:blip r:embed="rId3">
            <a:alphaModFix/>
          </a:blip>
          <a:stretch>
            <a:fillRect/>
          </a:stretch>
        </p:blipFill>
        <p:spPr>
          <a:xfrm>
            <a:off x="152400" y="2411874"/>
            <a:ext cx="8839199" cy="28481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05" name="Google Shape;405;p50"/>
          <p:cNvPicPr preferRelativeResize="0"/>
          <p:nvPr/>
        </p:nvPicPr>
        <p:blipFill>
          <a:blip r:embed="rId3">
            <a:alphaModFix/>
          </a:blip>
          <a:stretch>
            <a:fillRect/>
          </a:stretch>
        </p:blipFill>
        <p:spPr>
          <a:xfrm>
            <a:off x="152400" y="2411874"/>
            <a:ext cx="8839199" cy="2848186"/>
          </a:xfrm>
          <a:prstGeom prst="rect">
            <a:avLst/>
          </a:prstGeom>
          <a:noFill/>
          <a:ln>
            <a:noFill/>
          </a:ln>
        </p:spPr>
      </p:pic>
      <p:sp>
        <p:nvSpPr>
          <p:cNvPr id="406" name="Google Shape;406;p50"/>
          <p:cNvSpPr/>
          <p:nvPr/>
        </p:nvSpPr>
        <p:spPr>
          <a:xfrm>
            <a:off x="656925" y="4905175"/>
            <a:ext cx="2276400" cy="1094700"/>
          </a:xfrm>
          <a:prstGeom prst="wedgeRoundRectCallout">
            <a:avLst>
              <a:gd name="adj1" fmla="val 62985"/>
              <a:gd name="adj2" fmla="val -9472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oboto Condensed"/>
                <a:ea typeface="Roboto Condensed"/>
                <a:cs typeface="Roboto Condensed"/>
                <a:sym typeface="Roboto Condensed"/>
              </a:rPr>
              <a:t>Es una combinación de todas las tuplas contra todas las tuplas de la otra relación</a:t>
            </a:r>
            <a:endParaRPr sz="16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12" name="Google Shape;412;p51"/>
          <p:cNvPicPr preferRelativeResize="0"/>
          <p:nvPr/>
        </p:nvPicPr>
        <p:blipFill>
          <a:blip r:embed="rId3">
            <a:alphaModFix/>
          </a:blip>
          <a:stretch>
            <a:fillRect/>
          </a:stretch>
        </p:blipFill>
        <p:spPr>
          <a:xfrm>
            <a:off x="152400" y="2411874"/>
            <a:ext cx="8839199" cy="2848186"/>
          </a:xfrm>
          <a:prstGeom prst="rect">
            <a:avLst/>
          </a:prstGeom>
          <a:noFill/>
          <a:ln>
            <a:noFill/>
          </a:ln>
        </p:spPr>
      </p:pic>
      <p:sp>
        <p:nvSpPr>
          <p:cNvPr id="413" name="Google Shape;413;p51"/>
          <p:cNvSpPr/>
          <p:nvPr/>
        </p:nvSpPr>
        <p:spPr>
          <a:xfrm>
            <a:off x="656925" y="4905175"/>
            <a:ext cx="2276400" cy="1094700"/>
          </a:xfrm>
          <a:prstGeom prst="wedgeRoundRectCallout">
            <a:avLst>
              <a:gd name="adj1" fmla="val 62985"/>
              <a:gd name="adj2" fmla="val -9472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oboto Condensed"/>
                <a:ea typeface="Roboto Condensed"/>
                <a:cs typeface="Roboto Condensed"/>
                <a:sym typeface="Roboto Condensed"/>
              </a:rPr>
              <a:t>Es una combinación de todas las tuplas contra todas las tuplas de la otra relación</a:t>
            </a:r>
            <a:endParaRPr sz="1600" b="1">
              <a:solidFill>
                <a:srgbClr val="FFFFFF"/>
              </a:solidFill>
              <a:latin typeface="Roboto Condensed"/>
              <a:ea typeface="Roboto Condensed"/>
              <a:cs typeface="Roboto Condensed"/>
              <a:sym typeface="Roboto Condensed"/>
            </a:endParaRPr>
          </a:p>
        </p:txBody>
      </p:sp>
      <p:sp>
        <p:nvSpPr>
          <p:cNvPr id="414" name="Google Shape;414;p51"/>
          <p:cNvSpPr/>
          <p:nvPr/>
        </p:nvSpPr>
        <p:spPr>
          <a:xfrm>
            <a:off x="1430275" y="1649275"/>
            <a:ext cx="2276400" cy="1094700"/>
          </a:xfrm>
          <a:prstGeom prst="wedgeRoundRectCallout">
            <a:avLst>
              <a:gd name="adj1" fmla="val 45379"/>
              <a:gd name="adj2" fmla="val 1144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oboto Condensed"/>
                <a:ea typeface="Roboto Condensed"/>
                <a:cs typeface="Roboto Condensed"/>
                <a:sym typeface="Roboto Condensed"/>
              </a:rPr>
              <a:t>Es una operación sumamente pesada</a:t>
            </a:r>
            <a:endParaRPr sz="16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20" name="Google Shape;420;p52"/>
          <p:cNvPicPr preferRelativeResize="0"/>
          <p:nvPr/>
        </p:nvPicPr>
        <p:blipFill>
          <a:blip r:embed="rId3">
            <a:alphaModFix/>
          </a:blip>
          <a:stretch>
            <a:fillRect/>
          </a:stretch>
        </p:blipFill>
        <p:spPr>
          <a:xfrm>
            <a:off x="1118200" y="1031999"/>
            <a:ext cx="6907608" cy="5673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26" name="Google Shape;426;p53"/>
          <p:cNvPicPr preferRelativeResize="0"/>
          <p:nvPr/>
        </p:nvPicPr>
        <p:blipFill>
          <a:blip r:embed="rId3">
            <a:alphaModFix/>
          </a:blip>
          <a:stretch>
            <a:fillRect/>
          </a:stretch>
        </p:blipFill>
        <p:spPr>
          <a:xfrm>
            <a:off x="1173188" y="1045799"/>
            <a:ext cx="6797617" cy="5673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32" name="Google Shape;432;p54"/>
          <p:cNvPicPr preferRelativeResize="0"/>
          <p:nvPr/>
        </p:nvPicPr>
        <p:blipFill>
          <a:blip r:embed="rId3">
            <a:alphaModFix/>
          </a:blip>
          <a:stretch>
            <a:fillRect/>
          </a:stretch>
        </p:blipFill>
        <p:spPr>
          <a:xfrm>
            <a:off x="1173188" y="1045799"/>
            <a:ext cx="6797617" cy="5673601"/>
          </a:xfrm>
          <a:prstGeom prst="rect">
            <a:avLst/>
          </a:prstGeom>
          <a:noFill/>
          <a:ln>
            <a:noFill/>
          </a:ln>
        </p:spPr>
      </p:pic>
      <p:sp>
        <p:nvSpPr>
          <p:cNvPr id="433" name="Google Shape;433;p54"/>
          <p:cNvSpPr/>
          <p:nvPr/>
        </p:nvSpPr>
        <p:spPr>
          <a:xfrm>
            <a:off x="6769775" y="351575"/>
            <a:ext cx="2276400" cy="1094700"/>
          </a:xfrm>
          <a:prstGeom prst="wedgeRoundRectCallout">
            <a:avLst>
              <a:gd name="adj1" fmla="val -62491"/>
              <a:gd name="adj2" fmla="val 7040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El grado de esta relación es n + m, donde n es el grado de R y m es el grado de 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39" name="Google Shape;439;p55"/>
          <p:cNvPicPr preferRelativeResize="0"/>
          <p:nvPr/>
        </p:nvPicPr>
        <p:blipFill>
          <a:blip r:embed="rId3">
            <a:alphaModFix/>
          </a:blip>
          <a:stretch>
            <a:fillRect/>
          </a:stretch>
        </p:blipFill>
        <p:spPr>
          <a:xfrm>
            <a:off x="1173188" y="1045799"/>
            <a:ext cx="6797617" cy="5673601"/>
          </a:xfrm>
          <a:prstGeom prst="rect">
            <a:avLst/>
          </a:prstGeom>
          <a:noFill/>
          <a:ln>
            <a:noFill/>
          </a:ln>
        </p:spPr>
      </p:pic>
      <p:sp>
        <p:nvSpPr>
          <p:cNvPr id="440" name="Google Shape;440;p55"/>
          <p:cNvSpPr/>
          <p:nvPr/>
        </p:nvSpPr>
        <p:spPr>
          <a:xfrm>
            <a:off x="6769775" y="351575"/>
            <a:ext cx="2276400" cy="1094700"/>
          </a:xfrm>
          <a:prstGeom prst="wedgeRoundRectCallout">
            <a:avLst>
              <a:gd name="adj1" fmla="val -62491"/>
              <a:gd name="adj2" fmla="val 7040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El grado de esta relación es n + m, donde n es el grado de R y m es el grado de S</a:t>
            </a:r>
            <a:endParaRPr sz="1700" b="1">
              <a:solidFill>
                <a:srgbClr val="FFFFFF"/>
              </a:solidFill>
              <a:latin typeface="Roboto Condensed"/>
              <a:ea typeface="Roboto Condensed"/>
              <a:cs typeface="Roboto Condensed"/>
              <a:sym typeface="Roboto Condensed"/>
            </a:endParaRPr>
          </a:p>
        </p:txBody>
      </p:sp>
      <p:sp>
        <p:nvSpPr>
          <p:cNvPr id="441" name="Google Shape;441;p55"/>
          <p:cNvSpPr/>
          <p:nvPr/>
        </p:nvSpPr>
        <p:spPr>
          <a:xfrm>
            <a:off x="6769775" y="1552675"/>
            <a:ext cx="2276400" cy="1094700"/>
          </a:xfrm>
          <a:prstGeom prst="wedgeRoundRectCallout">
            <a:avLst>
              <a:gd name="adj1" fmla="val 2369"/>
              <a:gd name="adj2" fmla="val 1081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Cuántas tuplas tiene la relación?</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47" name="Google Shape;447;p56"/>
          <p:cNvPicPr preferRelativeResize="0"/>
          <p:nvPr/>
        </p:nvPicPr>
        <p:blipFill>
          <a:blip r:embed="rId3">
            <a:alphaModFix/>
          </a:blip>
          <a:stretch>
            <a:fillRect/>
          </a:stretch>
        </p:blipFill>
        <p:spPr>
          <a:xfrm>
            <a:off x="1173188" y="1045799"/>
            <a:ext cx="6797617" cy="5673601"/>
          </a:xfrm>
          <a:prstGeom prst="rect">
            <a:avLst/>
          </a:prstGeom>
          <a:noFill/>
          <a:ln>
            <a:noFill/>
          </a:ln>
        </p:spPr>
      </p:pic>
      <p:sp>
        <p:nvSpPr>
          <p:cNvPr id="448" name="Google Shape;448;p56"/>
          <p:cNvSpPr/>
          <p:nvPr/>
        </p:nvSpPr>
        <p:spPr>
          <a:xfrm>
            <a:off x="6769775" y="351575"/>
            <a:ext cx="2276400" cy="1094700"/>
          </a:xfrm>
          <a:prstGeom prst="wedgeRoundRectCallout">
            <a:avLst>
              <a:gd name="adj1" fmla="val -62491"/>
              <a:gd name="adj2" fmla="val 70405"/>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El grado de esta relación es n + m, donde n es el grado de R y m es el grado de S</a:t>
            </a:r>
            <a:endParaRPr sz="1700" b="1">
              <a:solidFill>
                <a:srgbClr val="FFFFFF"/>
              </a:solidFill>
              <a:latin typeface="Roboto Condensed"/>
              <a:ea typeface="Roboto Condensed"/>
              <a:cs typeface="Roboto Condensed"/>
              <a:sym typeface="Roboto Condensed"/>
            </a:endParaRPr>
          </a:p>
        </p:txBody>
      </p:sp>
      <p:sp>
        <p:nvSpPr>
          <p:cNvPr id="449" name="Google Shape;449;p56"/>
          <p:cNvSpPr/>
          <p:nvPr/>
        </p:nvSpPr>
        <p:spPr>
          <a:xfrm>
            <a:off x="6769775" y="1552675"/>
            <a:ext cx="2276400" cy="1094700"/>
          </a:xfrm>
          <a:prstGeom prst="wedgeRoundRectCallout">
            <a:avLst>
              <a:gd name="adj1" fmla="val 2369"/>
              <a:gd name="adj2" fmla="val 1081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Cuántas tuplas tiene la relación?</a:t>
            </a:r>
            <a:endParaRPr sz="1700" b="1">
              <a:solidFill>
                <a:srgbClr val="FFFFFF"/>
              </a:solidFill>
              <a:latin typeface="Roboto Condensed"/>
              <a:ea typeface="Roboto Condensed"/>
              <a:cs typeface="Roboto Condensed"/>
              <a:sym typeface="Roboto Condensed"/>
            </a:endParaRPr>
          </a:p>
        </p:txBody>
      </p:sp>
      <p:sp>
        <p:nvSpPr>
          <p:cNvPr id="450" name="Google Shape;450;p56"/>
          <p:cNvSpPr/>
          <p:nvPr/>
        </p:nvSpPr>
        <p:spPr>
          <a:xfrm>
            <a:off x="6867600" y="2881650"/>
            <a:ext cx="2276400" cy="1094700"/>
          </a:xfrm>
          <a:prstGeom prst="wedgeRoundRectCallout">
            <a:avLst>
              <a:gd name="adj1" fmla="val -4960"/>
              <a:gd name="adj2" fmla="val 4979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n * m, donde n es la cantidad de tuplas de R y m es la cantidad de tuplas en 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Clasificación de los Operadores</a:t>
            </a:r>
            <a:endParaRPr/>
          </a:p>
        </p:txBody>
      </p:sp>
      <p:sp>
        <p:nvSpPr>
          <p:cNvPr id="60" name="Google Shape;60;p12"/>
          <p:cNvSpPr txBox="1">
            <a:spLocks noGrp="1"/>
          </p:cNvSpPr>
          <p:nvPr>
            <p:ph type="body" idx="1"/>
          </p:nvPr>
        </p:nvSpPr>
        <p:spPr>
          <a:xfrm>
            <a:off x="457200" y="1081200"/>
            <a:ext cx="8229600" cy="5307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Adicionalmente se crearon operaciones para hacer resúmenes de datos, llamada funciones agregadas.</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Fueron agregadas al álgebra relacional puesto que su uso es indispensable para muchas de las aplicaciones.</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El lenguaje SQL se basa en álgebra relacional.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56" name="Google Shape;456;p57"/>
          <p:cNvPicPr preferRelativeResize="0"/>
          <p:nvPr/>
        </p:nvPicPr>
        <p:blipFill>
          <a:blip r:embed="rId3">
            <a:alphaModFix/>
          </a:blip>
          <a:stretch>
            <a:fillRect/>
          </a:stretch>
        </p:blipFill>
        <p:spPr>
          <a:xfrm>
            <a:off x="960800" y="2729250"/>
            <a:ext cx="7222401" cy="1755350"/>
          </a:xfrm>
          <a:prstGeom prst="rect">
            <a:avLst/>
          </a:prstGeom>
          <a:noFill/>
          <a:ln>
            <a:noFill/>
          </a:ln>
        </p:spPr>
      </p:pic>
      <p:sp>
        <p:nvSpPr>
          <p:cNvPr id="457" name="Google Shape;457;p57"/>
          <p:cNvSpPr/>
          <p:nvPr/>
        </p:nvSpPr>
        <p:spPr>
          <a:xfrm>
            <a:off x="6355800" y="1318100"/>
            <a:ext cx="2276400" cy="1094700"/>
          </a:xfrm>
          <a:prstGeom prst="wedgeRoundRectCallout">
            <a:avLst>
              <a:gd name="adj1" fmla="val 2369"/>
              <a:gd name="adj2" fmla="val 1081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Para que tenga sentido se tiene que combinar con otras operaciones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sp>
        <p:nvSpPr>
          <p:cNvPr id="463" name="Google Shape;463;p58"/>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i="1">
                <a:solidFill>
                  <a:srgbClr val="FFFFFF"/>
                </a:solidFill>
                <a:latin typeface="Roboto Condensed Light"/>
                <a:ea typeface="Roboto Condensed Light"/>
                <a:cs typeface="Roboto Condensed Light"/>
                <a:sym typeface="Roboto Condensed Light"/>
              </a:rPr>
              <a:t>Recuperar la lista de dependientes de los empleados de sexo femenino</a:t>
            </a:r>
            <a:endParaRPr sz="2200" i="1">
              <a:solidFill>
                <a:srgbClr val="FFFFFF"/>
              </a:solidFill>
              <a:latin typeface="Roboto Condensed Light"/>
              <a:ea typeface="Roboto Condensed Light"/>
              <a:cs typeface="Roboto Condensed Light"/>
              <a:sym typeface="Roboto Condensed Light"/>
            </a:endParaRPr>
          </a:p>
        </p:txBody>
      </p:sp>
      <p:pic>
        <p:nvPicPr>
          <p:cNvPr id="464" name="Google Shape;464;p58"/>
          <p:cNvPicPr preferRelativeResize="0"/>
          <p:nvPr/>
        </p:nvPicPr>
        <p:blipFill>
          <a:blip r:embed="rId3">
            <a:alphaModFix/>
          </a:blip>
          <a:stretch>
            <a:fillRect/>
          </a:stretch>
        </p:blipFill>
        <p:spPr>
          <a:xfrm>
            <a:off x="152375" y="2229175"/>
            <a:ext cx="8839201" cy="2120161"/>
          </a:xfrm>
          <a:prstGeom prst="rect">
            <a:avLst/>
          </a:prstGeom>
          <a:noFill/>
          <a:ln>
            <a:noFill/>
          </a:ln>
        </p:spPr>
      </p:pic>
      <p:sp>
        <p:nvSpPr>
          <p:cNvPr id="465" name="Google Shape;465;p58"/>
          <p:cNvSpPr/>
          <p:nvPr/>
        </p:nvSpPr>
        <p:spPr>
          <a:xfrm>
            <a:off x="6383400" y="1069725"/>
            <a:ext cx="2276400" cy="1094700"/>
          </a:xfrm>
          <a:prstGeom prst="wedgeRoundRectCallout">
            <a:avLst>
              <a:gd name="adj1" fmla="val 2369"/>
              <a:gd name="adj2" fmla="val 1081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Para que tenga sentido se tiene que combinar con otras operaciones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71" name="Google Shape;471;p59"/>
          <p:cNvPicPr preferRelativeResize="0"/>
          <p:nvPr/>
        </p:nvPicPr>
        <p:blipFill>
          <a:blip r:embed="rId3">
            <a:alphaModFix/>
          </a:blip>
          <a:stretch>
            <a:fillRect/>
          </a:stretch>
        </p:blipFill>
        <p:spPr>
          <a:xfrm>
            <a:off x="152400" y="1887524"/>
            <a:ext cx="8839199" cy="3445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77" name="Google Shape;477;p60"/>
          <p:cNvPicPr preferRelativeResize="0"/>
          <p:nvPr/>
        </p:nvPicPr>
        <p:blipFill>
          <a:blip r:embed="rId3">
            <a:alphaModFix/>
          </a:blip>
          <a:stretch>
            <a:fillRect/>
          </a:stretch>
        </p:blipFill>
        <p:spPr>
          <a:xfrm>
            <a:off x="1059775" y="1031999"/>
            <a:ext cx="7024458" cy="56736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CARTESIAN PRODUCT (Ejemplo)</a:t>
            </a:r>
            <a:endParaRPr/>
          </a:p>
        </p:txBody>
      </p:sp>
      <p:pic>
        <p:nvPicPr>
          <p:cNvPr id="483" name="Google Shape;483;p61"/>
          <p:cNvPicPr preferRelativeResize="0"/>
          <p:nvPr/>
        </p:nvPicPr>
        <p:blipFill>
          <a:blip r:embed="rId3">
            <a:alphaModFix/>
          </a:blip>
          <a:stretch>
            <a:fillRect/>
          </a:stretch>
        </p:blipFill>
        <p:spPr>
          <a:xfrm>
            <a:off x="152400" y="2632649"/>
            <a:ext cx="8839200" cy="21006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a:t>
            </a:r>
            <a:endParaRPr/>
          </a:p>
        </p:txBody>
      </p:sp>
      <p:sp>
        <p:nvSpPr>
          <p:cNvPr id="489" name="Google Shape;489;p62"/>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operador binario relacional.</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Integra la operación CARTESIAN PRODUCT con SELECT</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La integridad referencial cumple un papel fundamental en esta operación.</a:t>
            </a:r>
            <a:endParaRPr sz="2000">
              <a:solidFill>
                <a:schemeClr val="dk1"/>
              </a:solidFill>
              <a:latin typeface="Roboto Condensed"/>
              <a:ea typeface="Roboto Condensed"/>
              <a:cs typeface="Roboto Condensed"/>
              <a:sym typeface="Roboto Condensed"/>
            </a:endParaRPr>
          </a:p>
        </p:txBody>
      </p:sp>
      <p:sp>
        <p:nvSpPr>
          <p:cNvPr id="490" name="Google Shape;490;p62"/>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491" name="Google Shape;491;p62"/>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492" name="Google Shape;492;p62"/>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493" name="Google Shape;493;p62"/>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494" name="Google Shape;494;p62"/>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495" name="Google Shape;495;p62"/>
          <p:cNvPicPr preferRelativeResize="0"/>
          <p:nvPr/>
        </p:nvPicPr>
        <p:blipFill>
          <a:blip r:embed="rId3">
            <a:alphaModFix/>
          </a:blip>
          <a:stretch>
            <a:fillRect/>
          </a:stretch>
        </p:blipFill>
        <p:spPr>
          <a:xfrm>
            <a:off x="5388393" y="1834613"/>
            <a:ext cx="2043475" cy="1700625"/>
          </a:xfrm>
          <a:prstGeom prst="rect">
            <a:avLst/>
          </a:prstGeom>
          <a:noFill/>
          <a:ln>
            <a:noFill/>
          </a:ln>
        </p:spPr>
      </p:pic>
      <p:pic>
        <p:nvPicPr>
          <p:cNvPr id="496" name="Google Shape;496;p62"/>
          <p:cNvPicPr preferRelativeResize="0"/>
          <p:nvPr/>
        </p:nvPicPr>
        <p:blipFill>
          <a:blip r:embed="rId4">
            <a:alphaModFix/>
          </a:blip>
          <a:stretch>
            <a:fillRect/>
          </a:stretch>
        </p:blipFill>
        <p:spPr>
          <a:xfrm>
            <a:off x="5011538" y="5263950"/>
            <a:ext cx="2797200" cy="599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 (Ejemplo)</a:t>
            </a:r>
            <a:endParaRPr/>
          </a:p>
        </p:txBody>
      </p:sp>
      <p:sp>
        <p:nvSpPr>
          <p:cNvPr id="502" name="Google Shape;502;p63"/>
          <p:cNvSpPr txBox="1">
            <a:spLocks noGrp="1"/>
          </p:cNvSpPr>
          <p:nvPr>
            <p:ph type="body" idx="1"/>
          </p:nvPr>
        </p:nvSpPr>
        <p:spPr>
          <a:xfrm>
            <a:off x="457200" y="1081200"/>
            <a:ext cx="7977000" cy="933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a:t>Supongamos que se quiere recuperar el nombre del manager de cada departamento. </a:t>
            </a:r>
            <a:r>
              <a:rPr lang="en" b="1"/>
              <a:t>Cómo se podría hacer esto?</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577E-469F-458F-8945-40377D94CAD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CA1E9D9-AE98-47BF-B09D-5F6575C83B8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CDF4314-3694-4CA4-B910-496D5E53634C}"/>
              </a:ext>
            </a:extLst>
          </p:cNvPr>
          <p:cNvPicPr>
            <a:picLocks noChangeAspect="1"/>
          </p:cNvPicPr>
          <p:nvPr/>
        </p:nvPicPr>
        <p:blipFill>
          <a:blip r:embed="rId2"/>
          <a:stretch>
            <a:fillRect/>
          </a:stretch>
        </p:blipFill>
        <p:spPr>
          <a:xfrm>
            <a:off x="65988" y="377019"/>
            <a:ext cx="8873437" cy="5812185"/>
          </a:xfrm>
          <a:prstGeom prst="rect">
            <a:avLst/>
          </a:prstGeom>
        </p:spPr>
      </p:pic>
    </p:spTree>
    <p:extLst>
      <p:ext uri="{BB962C8B-B14F-4D97-AF65-F5344CB8AC3E}">
        <p14:creationId xmlns:p14="http://schemas.microsoft.com/office/powerpoint/2010/main" val="1738668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 (Ejemplo)</a:t>
            </a:r>
            <a:endParaRPr/>
          </a:p>
        </p:txBody>
      </p:sp>
      <p:sp>
        <p:nvSpPr>
          <p:cNvPr id="508" name="Google Shape;508;p64"/>
          <p:cNvSpPr txBox="1">
            <a:spLocks noGrp="1"/>
          </p:cNvSpPr>
          <p:nvPr>
            <p:ph type="body" idx="1"/>
          </p:nvPr>
        </p:nvSpPr>
        <p:spPr>
          <a:xfrm>
            <a:off x="457200" y="1081200"/>
            <a:ext cx="7977000" cy="933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a:t>Supongamos que se quiere recuperar el nombre del manager de cada departamento. </a:t>
            </a:r>
            <a:r>
              <a:rPr lang="en" b="1"/>
              <a:t>Cómo se podría hacer esto?</a:t>
            </a:r>
            <a:endParaRPr b="1"/>
          </a:p>
        </p:txBody>
      </p:sp>
      <p:pic>
        <p:nvPicPr>
          <p:cNvPr id="509" name="Google Shape;509;p64"/>
          <p:cNvPicPr preferRelativeResize="0"/>
          <p:nvPr/>
        </p:nvPicPr>
        <p:blipFill>
          <a:blip r:embed="rId3">
            <a:alphaModFix/>
          </a:blip>
          <a:stretch>
            <a:fillRect/>
          </a:stretch>
        </p:blipFill>
        <p:spPr>
          <a:xfrm>
            <a:off x="152400" y="2304900"/>
            <a:ext cx="8839199" cy="31578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 (Ejemplo)</a:t>
            </a:r>
            <a:endParaRPr/>
          </a:p>
        </p:txBody>
      </p:sp>
      <p:sp>
        <p:nvSpPr>
          <p:cNvPr id="515" name="Google Shape;515;p65"/>
          <p:cNvSpPr txBox="1">
            <a:spLocks noGrp="1"/>
          </p:cNvSpPr>
          <p:nvPr>
            <p:ph type="body" idx="1"/>
          </p:nvPr>
        </p:nvSpPr>
        <p:spPr>
          <a:xfrm>
            <a:off x="457200" y="1081200"/>
            <a:ext cx="7977000" cy="933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a:t>Supongamos que se quiere recuperar el nombre del manager de cada departamento. </a:t>
            </a:r>
            <a:r>
              <a:rPr lang="en" b="1"/>
              <a:t>Cómo se podría hacer esto?</a:t>
            </a:r>
            <a:endParaRPr b="1"/>
          </a:p>
        </p:txBody>
      </p:sp>
      <p:pic>
        <p:nvPicPr>
          <p:cNvPr id="516" name="Google Shape;516;p65"/>
          <p:cNvPicPr preferRelativeResize="0"/>
          <p:nvPr/>
        </p:nvPicPr>
        <p:blipFill>
          <a:blip r:embed="rId3">
            <a:alphaModFix/>
          </a:blip>
          <a:stretch>
            <a:fillRect/>
          </a:stretch>
        </p:blipFill>
        <p:spPr>
          <a:xfrm>
            <a:off x="152400" y="2304900"/>
            <a:ext cx="8839199" cy="3157821"/>
          </a:xfrm>
          <a:prstGeom prst="rect">
            <a:avLst/>
          </a:prstGeom>
          <a:noFill/>
          <a:ln>
            <a:noFill/>
          </a:ln>
        </p:spPr>
      </p:pic>
      <p:sp>
        <p:nvSpPr>
          <p:cNvPr id="517" name="Google Shape;517;p65"/>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spcBef>
                <a:spcPts val="0"/>
              </a:spcBef>
              <a:spcAft>
                <a:spcPts val="0"/>
              </a:spcAft>
              <a:buClr>
                <a:srgbClr val="FFFFFF"/>
              </a:buClr>
              <a:buSzPts val="2200"/>
              <a:buFont typeface="Roboto Condensed Light"/>
              <a:buChar char="●"/>
            </a:pPr>
            <a:r>
              <a:rPr lang="en" sz="2200" i="1">
                <a:solidFill>
                  <a:srgbClr val="FFFFFF"/>
                </a:solidFill>
                <a:latin typeface="Roboto Condensed Light"/>
                <a:ea typeface="Roboto Condensed Light"/>
                <a:cs typeface="Roboto Condensed Light"/>
                <a:sym typeface="Roboto Condensed Light"/>
              </a:rPr>
              <a:t>Se necesita combinar las tuplas de DEPARTMENT con las tuplas de EMPLOYEE</a:t>
            </a:r>
            <a:endParaRPr sz="2200" i="1">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Caso de estudio</a:t>
            </a:r>
            <a:endParaRPr/>
          </a:p>
        </p:txBody>
      </p:sp>
      <p:pic>
        <p:nvPicPr>
          <p:cNvPr id="66" name="Google Shape;66;p13"/>
          <p:cNvPicPr preferRelativeResize="0"/>
          <p:nvPr/>
        </p:nvPicPr>
        <p:blipFill>
          <a:blip r:embed="rId3">
            <a:alphaModFix/>
          </a:blip>
          <a:stretch>
            <a:fillRect/>
          </a:stretch>
        </p:blipFill>
        <p:spPr>
          <a:xfrm>
            <a:off x="511375" y="1045799"/>
            <a:ext cx="8121258" cy="56736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 (Ejemplo)</a:t>
            </a:r>
            <a:endParaRPr/>
          </a:p>
        </p:txBody>
      </p:sp>
      <p:sp>
        <p:nvSpPr>
          <p:cNvPr id="523" name="Google Shape;523;p66"/>
          <p:cNvSpPr txBox="1">
            <a:spLocks noGrp="1"/>
          </p:cNvSpPr>
          <p:nvPr>
            <p:ph type="body" idx="1"/>
          </p:nvPr>
        </p:nvSpPr>
        <p:spPr>
          <a:xfrm>
            <a:off x="457200" y="1081200"/>
            <a:ext cx="7977000" cy="933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a:t>Supongamos que se quiere recuperar el nombre del manager de cada departamento. </a:t>
            </a:r>
            <a:r>
              <a:rPr lang="en" b="1"/>
              <a:t>Cómo se podría hacer esto?</a:t>
            </a:r>
            <a:endParaRPr b="1"/>
          </a:p>
        </p:txBody>
      </p:sp>
      <p:sp>
        <p:nvSpPr>
          <p:cNvPr id="524" name="Google Shape;524;p66"/>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spcBef>
                <a:spcPts val="0"/>
              </a:spcBef>
              <a:spcAft>
                <a:spcPts val="0"/>
              </a:spcAft>
              <a:buClr>
                <a:srgbClr val="FFFFFF"/>
              </a:buClr>
              <a:buSzPts val="2200"/>
              <a:buFont typeface="Roboto Condensed Light"/>
              <a:buChar char="●"/>
            </a:pPr>
            <a:r>
              <a:rPr lang="en" sz="2200" i="1">
                <a:solidFill>
                  <a:srgbClr val="FFFFFF"/>
                </a:solidFill>
                <a:latin typeface="Roboto Condensed Light"/>
                <a:ea typeface="Roboto Condensed Light"/>
                <a:cs typeface="Roboto Condensed Light"/>
                <a:sym typeface="Roboto Condensed Light"/>
              </a:rPr>
              <a:t>Se necesita combinar las tuplas de DEPARTMENT con las tuplas de EMPLOYEE</a:t>
            </a:r>
            <a:endParaRPr sz="2200" i="1">
              <a:solidFill>
                <a:srgbClr val="FFFFFF"/>
              </a:solidFill>
              <a:latin typeface="Roboto Condensed Light"/>
              <a:ea typeface="Roboto Condensed Light"/>
              <a:cs typeface="Roboto Condensed Light"/>
              <a:sym typeface="Roboto Condensed Light"/>
            </a:endParaRPr>
          </a:p>
          <a:p>
            <a:pPr marL="457200" lvl="0" indent="-368300" algn="l" rtl="0">
              <a:spcBef>
                <a:spcPts val="0"/>
              </a:spcBef>
              <a:spcAft>
                <a:spcPts val="0"/>
              </a:spcAft>
              <a:buClr>
                <a:srgbClr val="FFFFFF"/>
              </a:buClr>
              <a:buSzPts val="2200"/>
              <a:buFont typeface="Roboto Condensed Light"/>
              <a:buChar char="●"/>
            </a:pPr>
            <a:r>
              <a:rPr lang="en" sz="2200" i="1">
                <a:solidFill>
                  <a:srgbClr val="FFFFFF"/>
                </a:solidFill>
                <a:latin typeface="Roboto Condensed Light"/>
                <a:ea typeface="Roboto Condensed Light"/>
                <a:cs typeface="Roboto Condensed Light"/>
                <a:sym typeface="Roboto Condensed Light"/>
              </a:rPr>
              <a:t>Donde el Ssn de EMPLOYEE sea igual al Mgr_Ssn de DEPARTMENT</a:t>
            </a:r>
            <a:endParaRPr sz="2200" i="1">
              <a:solidFill>
                <a:srgbClr val="FFFFFF"/>
              </a:solidFill>
              <a:latin typeface="Roboto Condensed Light"/>
              <a:ea typeface="Roboto Condensed Light"/>
              <a:cs typeface="Roboto Condensed Light"/>
              <a:sym typeface="Roboto Condensed Light"/>
            </a:endParaRPr>
          </a:p>
        </p:txBody>
      </p:sp>
      <p:pic>
        <p:nvPicPr>
          <p:cNvPr id="525" name="Google Shape;525;p66"/>
          <p:cNvPicPr preferRelativeResize="0"/>
          <p:nvPr/>
        </p:nvPicPr>
        <p:blipFill>
          <a:blip r:embed="rId3">
            <a:alphaModFix/>
          </a:blip>
          <a:stretch>
            <a:fillRect/>
          </a:stretch>
        </p:blipFill>
        <p:spPr>
          <a:xfrm>
            <a:off x="152400" y="2272450"/>
            <a:ext cx="8839197" cy="316851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 (Ejemplo)</a:t>
            </a:r>
            <a:endParaRPr/>
          </a:p>
        </p:txBody>
      </p:sp>
      <p:sp>
        <p:nvSpPr>
          <p:cNvPr id="531" name="Google Shape;531;p67"/>
          <p:cNvSpPr txBox="1">
            <a:spLocks noGrp="1"/>
          </p:cNvSpPr>
          <p:nvPr>
            <p:ph type="body" idx="1"/>
          </p:nvPr>
        </p:nvSpPr>
        <p:spPr>
          <a:xfrm>
            <a:off x="457200" y="1081200"/>
            <a:ext cx="7977000" cy="933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a:t>Supongamos que se quiere recuperar el nombre del manager de cada departamento. </a:t>
            </a:r>
            <a:r>
              <a:rPr lang="en" b="1"/>
              <a:t>Cómo se podría hacer esto?</a:t>
            </a:r>
            <a:endParaRPr b="1"/>
          </a:p>
        </p:txBody>
      </p:sp>
      <p:pic>
        <p:nvPicPr>
          <p:cNvPr id="532" name="Google Shape;532;p67"/>
          <p:cNvPicPr preferRelativeResize="0"/>
          <p:nvPr/>
        </p:nvPicPr>
        <p:blipFill>
          <a:blip r:embed="rId3">
            <a:alphaModFix/>
          </a:blip>
          <a:stretch>
            <a:fillRect/>
          </a:stretch>
        </p:blipFill>
        <p:spPr>
          <a:xfrm>
            <a:off x="152400" y="2705050"/>
            <a:ext cx="8839200" cy="27427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a:t>
            </a:r>
            <a:endParaRPr/>
          </a:p>
        </p:txBody>
      </p:sp>
      <p:sp>
        <p:nvSpPr>
          <p:cNvPr id="538" name="Google Shape;538;p68"/>
          <p:cNvSpPr txBox="1">
            <a:spLocks noGrp="1"/>
          </p:cNvSpPr>
          <p:nvPr>
            <p:ph type="body" idx="1"/>
          </p:nvPr>
        </p:nvSpPr>
        <p:spPr>
          <a:xfrm>
            <a:off x="457200" y="1081200"/>
            <a:ext cx="7977000" cy="5376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dirty="0"/>
              <a:t>Dadas dos relaciones R(A</a:t>
            </a:r>
            <a:r>
              <a:rPr lang="en" sz="1600" dirty="0"/>
              <a:t>1</a:t>
            </a:r>
            <a:r>
              <a:rPr lang="en" dirty="0"/>
              <a:t>, A</a:t>
            </a:r>
            <a:r>
              <a:rPr lang="en" sz="1600" dirty="0"/>
              <a:t>2, </a:t>
            </a:r>
            <a:r>
              <a:rPr lang="en" dirty="0"/>
              <a:t>…, A</a:t>
            </a:r>
            <a:r>
              <a:rPr lang="en" sz="1600" dirty="0"/>
              <a:t>n</a:t>
            </a:r>
            <a:r>
              <a:rPr lang="en" dirty="0"/>
              <a:t>) y S(B</a:t>
            </a:r>
            <a:r>
              <a:rPr lang="en" sz="1600" dirty="0"/>
              <a:t>1</a:t>
            </a:r>
            <a:r>
              <a:rPr lang="en" dirty="0"/>
              <a:t>, B</a:t>
            </a:r>
            <a:r>
              <a:rPr lang="en" sz="1600" dirty="0"/>
              <a:t>2</a:t>
            </a:r>
            <a:r>
              <a:rPr lang="en" dirty="0"/>
              <a:t>, …, B</a:t>
            </a:r>
            <a:r>
              <a:rPr lang="en" sz="1600" dirty="0"/>
              <a:t>n</a:t>
            </a:r>
            <a:r>
              <a:rPr lang="en" dirty="0"/>
              <a:t>), el resultado del JOIN es una relación de la forma:</a:t>
            </a:r>
            <a:endParaRPr dirty="0"/>
          </a:p>
          <a:p>
            <a:pPr marL="914400" marR="0" lvl="1" indent="-381000" algn="l" rtl="0">
              <a:lnSpc>
                <a:spcPct val="100000"/>
              </a:lnSpc>
              <a:spcBef>
                <a:spcPts val="0"/>
              </a:spcBef>
              <a:spcAft>
                <a:spcPts val="0"/>
              </a:spcAft>
              <a:buSzPts val="2400"/>
              <a:buChar char="◆"/>
            </a:pPr>
            <a:r>
              <a:rPr lang="en" dirty="0"/>
              <a:t>Q(A</a:t>
            </a:r>
            <a:r>
              <a:rPr lang="en" sz="1600" dirty="0"/>
              <a:t>1</a:t>
            </a:r>
            <a:r>
              <a:rPr lang="en" dirty="0"/>
              <a:t>, A</a:t>
            </a:r>
            <a:r>
              <a:rPr lang="en" sz="1600" dirty="0"/>
              <a:t>2</a:t>
            </a:r>
            <a:r>
              <a:rPr lang="en" dirty="0"/>
              <a:t>, …, A</a:t>
            </a:r>
            <a:r>
              <a:rPr lang="en" sz="1600" dirty="0"/>
              <a:t>n</a:t>
            </a:r>
            <a:r>
              <a:rPr lang="en" dirty="0"/>
              <a:t>, B</a:t>
            </a:r>
            <a:r>
              <a:rPr lang="en" sz="1600" dirty="0"/>
              <a:t>1</a:t>
            </a:r>
            <a:r>
              <a:rPr lang="en" dirty="0"/>
              <a:t>, B</a:t>
            </a:r>
            <a:r>
              <a:rPr lang="en" sz="1600" dirty="0"/>
              <a:t>2</a:t>
            </a:r>
            <a:r>
              <a:rPr lang="en" dirty="0"/>
              <a:t>, …, B</a:t>
            </a:r>
            <a:r>
              <a:rPr lang="en" sz="1600" dirty="0"/>
              <a:t>n</a:t>
            </a:r>
            <a:r>
              <a:rPr lang="en" dirty="0"/>
              <a:t>)</a:t>
            </a:r>
            <a:endParaRPr dirty="0"/>
          </a:p>
          <a:p>
            <a:pPr marL="914400" marR="0" lvl="0" indent="0" algn="l" rtl="0">
              <a:lnSpc>
                <a:spcPct val="100000"/>
              </a:lnSpc>
              <a:spcBef>
                <a:spcPts val="600"/>
              </a:spcBef>
              <a:spcAft>
                <a:spcPts val="0"/>
              </a:spcAft>
              <a:buNone/>
            </a:pPr>
            <a:endParaRPr dirty="0"/>
          </a:p>
          <a:p>
            <a:pPr marL="457200" marR="0" lvl="0" indent="-381000" algn="l" rtl="0">
              <a:lnSpc>
                <a:spcPct val="100000"/>
              </a:lnSpc>
              <a:spcBef>
                <a:spcPts val="600"/>
              </a:spcBef>
              <a:spcAft>
                <a:spcPts val="0"/>
              </a:spcAft>
              <a:buSzPts val="2400"/>
              <a:buChar char="➔"/>
            </a:pPr>
            <a:r>
              <a:rPr lang="en" dirty="0"/>
              <a:t>Donde Q tiene una tupla por cada combinación de tuplas que satisfagan la condición de JOIN.</a:t>
            </a:r>
            <a:endParaRPr dirty="0"/>
          </a:p>
          <a:p>
            <a:pPr marL="457200" marR="0" lvl="0" indent="0" algn="l" rtl="0">
              <a:lnSpc>
                <a:spcPct val="100000"/>
              </a:lnSpc>
              <a:spcBef>
                <a:spcPts val="600"/>
              </a:spcBef>
              <a:spcAft>
                <a:spcPts val="0"/>
              </a:spcAft>
              <a:buNone/>
            </a:pPr>
            <a:endParaRPr dirty="0"/>
          </a:p>
          <a:p>
            <a:pPr marL="457200" marR="0" lvl="0" indent="-381000" algn="l" rtl="0">
              <a:lnSpc>
                <a:spcPct val="100000"/>
              </a:lnSpc>
              <a:spcBef>
                <a:spcPts val="600"/>
              </a:spcBef>
              <a:spcAft>
                <a:spcPts val="0"/>
              </a:spcAft>
              <a:buSzPts val="2400"/>
              <a:buChar char="➔"/>
            </a:pPr>
            <a:r>
              <a:rPr lang="en" dirty="0"/>
              <a:t>Esto es la </a:t>
            </a:r>
            <a:r>
              <a:rPr lang="en" b="1" dirty="0">
                <a:solidFill>
                  <a:srgbClr val="CC0000"/>
                </a:solidFill>
              </a:rPr>
              <a:t>principal diferencia con el CARTESIAN PRODUCT</a:t>
            </a:r>
            <a:r>
              <a:rPr lang="en" dirty="0"/>
              <a:t>, el JOIN solo recupera las filas que hagan match con la condición.</a:t>
            </a:r>
            <a:endParaRPr dirty="0"/>
          </a:p>
          <a:p>
            <a:pPr marL="457200" marR="0" lvl="0" indent="0" algn="l" rtl="0">
              <a:lnSpc>
                <a:spcPct val="100000"/>
              </a:lnSpc>
              <a:spcBef>
                <a:spcPts val="600"/>
              </a:spcBef>
              <a:spcAft>
                <a:spcPts val="0"/>
              </a:spcAft>
              <a:buNone/>
            </a:pPr>
            <a:endParaRPr dirty="0"/>
          </a:p>
          <a:p>
            <a:pPr marL="457200" marR="0" lvl="0" indent="-381000" algn="l" rtl="0">
              <a:lnSpc>
                <a:spcPct val="100000"/>
              </a:lnSpc>
              <a:spcBef>
                <a:spcPts val="600"/>
              </a:spcBef>
              <a:spcAft>
                <a:spcPts val="0"/>
              </a:spcAft>
              <a:buSzPts val="2400"/>
              <a:buChar char="➔"/>
            </a:pPr>
            <a:r>
              <a:rPr lang="en" dirty="0"/>
              <a:t>La condición general de un JOIN es:</a:t>
            </a:r>
            <a:endParaRPr dirty="0"/>
          </a:p>
          <a:p>
            <a:pPr marL="914400" marR="0" lvl="1" indent="-381000" algn="l" rtl="0">
              <a:lnSpc>
                <a:spcPct val="100000"/>
              </a:lnSpc>
              <a:spcBef>
                <a:spcPts val="0"/>
              </a:spcBef>
              <a:spcAft>
                <a:spcPts val="0"/>
              </a:spcAft>
              <a:buSzPts val="2400"/>
              <a:buChar char="◆"/>
            </a:pPr>
            <a:r>
              <a:rPr lang="en" dirty="0"/>
              <a:t>&lt;condition&gt; AND &lt;condition&gt; AND … AND &lt;condition&gt;</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JOIN</a:t>
            </a:r>
            <a:endParaRPr/>
          </a:p>
        </p:txBody>
      </p:sp>
      <p:sp>
        <p:nvSpPr>
          <p:cNvPr id="544" name="Google Shape;544;p69"/>
          <p:cNvSpPr txBox="1">
            <a:spLocks noGrp="1"/>
          </p:cNvSpPr>
          <p:nvPr>
            <p:ph type="body" idx="1"/>
          </p:nvPr>
        </p:nvSpPr>
        <p:spPr>
          <a:xfrm>
            <a:off x="457200" y="1081200"/>
            <a:ext cx="7977000" cy="5376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Dadas dos relaciones R(A</a:t>
            </a:r>
            <a:r>
              <a:rPr lang="en" sz="1600"/>
              <a:t>1</a:t>
            </a:r>
            <a:r>
              <a:rPr lang="en"/>
              <a:t>, A</a:t>
            </a:r>
            <a:r>
              <a:rPr lang="en" sz="1600"/>
              <a:t>2, </a:t>
            </a:r>
            <a:r>
              <a:rPr lang="en"/>
              <a:t>…, A</a:t>
            </a:r>
            <a:r>
              <a:rPr lang="en" sz="1600"/>
              <a:t>n</a:t>
            </a:r>
            <a:r>
              <a:rPr lang="en"/>
              <a:t>) y S(B</a:t>
            </a:r>
            <a:r>
              <a:rPr lang="en" sz="1600"/>
              <a:t>1</a:t>
            </a:r>
            <a:r>
              <a:rPr lang="en"/>
              <a:t>, B</a:t>
            </a:r>
            <a:r>
              <a:rPr lang="en" sz="1600"/>
              <a:t>1</a:t>
            </a:r>
            <a:r>
              <a:rPr lang="en"/>
              <a:t>, …, B</a:t>
            </a:r>
            <a:r>
              <a:rPr lang="en" sz="1600"/>
              <a:t>1</a:t>
            </a:r>
            <a:r>
              <a:rPr lang="en"/>
              <a:t>), el resultado del JOIN es una relación de la forma:</a:t>
            </a:r>
            <a:endParaRPr/>
          </a:p>
          <a:p>
            <a:pPr marL="914400" marR="0" lvl="1" indent="-381000" algn="l" rtl="0">
              <a:lnSpc>
                <a:spcPct val="100000"/>
              </a:lnSpc>
              <a:spcBef>
                <a:spcPts val="0"/>
              </a:spcBef>
              <a:spcAft>
                <a:spcPts val="0"/>
              </a:spcAft>
              <a:buSzPts val="2400"/>
              <a:buChar char="◆"/>
            </a:pPr>
            <a:r>
              <a:rPr lang="en"/>
              <a:t>Q(A</a:t>
            </a:r>
            <a:r>
              <a:rPr lang="en" sz="1600"/>
              <a:t>1</a:t>
            </a:r>
            <a:r>
              <a:rPr lang="en"/>
              <a:t>, A</a:t>
            </a:r>
            <a:r>
              <a:rPr lang="en" sz="1600"/>
              <a:t>2</a:t>
            </a:r>
            <a:r>
              <a:rPr lang="en"/>
              <a:t>, …, A</a:t>
            </a:r>
            <a:r>
              <a:rPr lang="en" sz="1600"/>
              <a:t>n</a:t>
            </a:r>
            <a:r>
              <a:rPr lang="en"/>
              <a:t>, B</a:t>
            </a:r>
            <a:r>
              <a:rPr lang="en" sz="1600"/>
              <a:t>1</a:t>
            </a:r>
            <a:r>
              <a:rPr lang="en"/>
              <a:t>, B</a:t>
            </a:r>
            <a:r>
              <a:rPr lang="en" sz="1600"/>
              <a:t>2</a:t>
            </a:r>
            <a:r>
              <a:rPr lang="en"/>
              <a:t>, …, B</a:t>
            </a:r>
            <a:r>
              <a:rPr lang="en" sz="1600"/>
              <a:t>n</a:t>
            </a:r>
            <a:r>
              <a:rPr lang="en"/>
              <a:t>)</a:t>
            </a:r>
            <a:endParaRPr/>
          </a:p>
          <a:p>
            <a:pPr marL="9144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Donde Q tiene una tupla por cada combinación de tuplas que satisfagan la condición de JOIN.</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Esto es la </a:t>
            </a:r>
            <a:r>
              <a:rPr lang="en" b="1">
                <a:solidFill>
                  <a:srgbClr val="CC0000"/>
                </a:solidFill>
              </a:rPr>
              <a:t>principal diferencia con el CARTESIAN PRODUCT</a:t>
            </a:r>
            <a:r>
              <a:rPr lang="en"/>
              <a:t>, el JOIN solo recupera las filas que hagan match con la condición.</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La condición general de un JOIN es:</a:t>
            </a:r>
            <a:endParaRPr/>
          </a:p>
          <a:p>
            <a:pPr marL="914400" marR="0" lvl="1" indent="-381000" algn="l" rtl="0">
              <a:lnSpc>
                <a:spcPct val="100000"/>
              </a:lnSpc>
              <a:spcBef>
                <a:spcPts val="0"/>
              </a:spcBef>
              <a:spcAft>
                <a:spcPts val="0"/>
              </a:spcAft>
              <a:buSzPts val="2400"/>
              <a:buChar char="◆"/>
            </a:pPr>
            <a:r>
              <a:rPr lang="en"/>
              <a:t>&lt;condition&gt; AND &lt;condition&gt; AND … AND &lt;condition&gt;</a:t>
            </a:r>
            <a:endParaRPr/>
          </a:p>
        </p:txBody>
      </p:sp>
      <p:sp>
        <p:nvSpPr>
          <p:cNvPr id="545" name="Google Shape;545;p69"/>
          <p:cNvSpPr/>
          <p:nvPr/>
        </p:nvSpPr>
        <p:spPr>
          <a:xfrm>
            <a:off x="6783550" y="4547025"/>
            <a:ext cx="2276400" cy="1094700"/>
          </a:xfrm>
          <a:prstGeom prst="wedgeRoundRectCallout">
            <a:avLst>
              <a:gd name="adj1" fmla="val 2369"/>
              <a:gd name="adj2" fmla="val 108167"/>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Las tuplas cuyo atributo de JOIN sea NULL no aparecen en el resultado</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Variantes del JOIN</a:t>
            </a:r>
            <a:endParaRPr/>
          </a:p>
        </p:txBody>
      </p:sp>
      <p:sp>
        <p:nvSpPr>
          <p:cNvPr id="551" name="Google Shape;551;p70"/>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siempre el operador = como condición de JOIN.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Los ejemplos anteriores eran EQUIJOIN.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El resultado de un EQUIJOIN contiene ambas columnas con las que se hizo match, aunque tengan los mismos valores en ambas.</a:t>
            </a:r>
            <a:endParaRPr sz="2000">
              <a:solidFill>
                <a:schemeClr val="dk1"/>
              </a:solidFill>
              <a:latin typeface="Roboto Condensed"/>
              <a:ea typeface="Roboto Condensed"/>
              <a:cs typeface="Roboto Condensed"/>
              <a:sym typeface="Roboto Condensed"/>
            </a:endParaRPr>
          </a:p>
        </p:txBody>
      </p:sp>
      <p:sp>
        <p:nvSpPr>
          <p:cNvPr id="552" name="Google Shape;552;p70"/>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EQUIJOIN</a:t>
            </a:r>
            <a:endParaRPr b="1">
              <a:solidFill>
                <a:srgbClr val="FFFFFF"/>
              </a:solidFill>
              <a:latin typeface="Roboto Condensed"/>
              <a:ea typeface="Roboto Condensed"/>
              <a:cs typeface="Roboto Condensed"/>
              <a:sym typeface="Roboto Condensed"/>
            </a:endParaRPr>
          </a:p>
        </p:txBody>
      </p:sp>
      <p:sp>
        <p:nvSpPr>
          <p:cNvPr id="553" name="Google Shape;553;p70"/>
          <p:cNvSpPr txBox="1"/>
          <p:nvPr/>
        </p:nvSpPr>
        <p:spPr>
          <a:xfrm>
            <a:off x="47034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dirty="0">
                <a:solidFill>
                  <a:schemeClr val="dk1"/>
                </a:solidFill>
                <a:latin typeface="Roboto Condensed"/>
                <a:ea typeface="Roboto Condensed"/>
                <a:cs typeface="Roboto Condensed"/>
                <a:sym typeface="Roboto Condensed"/>
              </a:rPr>
              <a:t>El resultado de un EQUIJOIN devuelve ambas columnas que se empataron en el resultado. El NATURAL JOIN omite una de estas columnas.</a:t>
            </a:r>
            <a:endParaRPr sz="2000" dirty="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dirty="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El NATURAL JOIN requiere que las columnas tengan el mismo nombre, de lo contrario se requiere de un RENAME previo.</a:t>
            </a:r>
            <a:endParaRPr sz="2000" dirty="0">
              <a:solidFill>
                <a:schemeClr val="dk1"/>
              </a:solidFill>
              <a:latin typeface="Roboto Condensed"/>
              <a:ea typeface="Roboto Condensed"/>
              <a:cs typeface="Roboto Condensed"/>
              <a:sym typeface="Roboto Condensed"/>
            </a:endParaRPr>
          </a:p>
        </p:txBody>
      </p:sp>
      <p:sp>
        <p:nvSpPr>
          <p:cNvPr id="554" name="Google Shape;554;p70"/>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NATURAL JOIN</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NATURAL JOIN</a:t>
            </a:r>
            <a:endParaRPr/>
          </a:p>
        </p:txBody>
      </p:sp>
      <p:sp>
        <p:nvSpPr>
          <p:cNvPr id="560" name="Google Shape;560;p71"/>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Omite una de las columnas usadas para establecer correspondencia entre relaciones.</a:t>
            </a:r>
            <a:endParaRPr sz="2000">
              <a:solidFill>
                <a:schemeClr val="dk1"/>
              </a:solidFill>
              <a:latin typeface="Roboto Condensed"/>
              <a:ea typeface="Roboto Condensed"/>
              <a:cs typeface="Roboto Condensed"/>
              <a:sym typeface="Roboto Condensed"/>
            </a:endParaRPr>
          </a:p>
        </p:txBody>
      </p:sp>
      <p:sp>
        <p:nvSpPr>
          <p:cNvPr id="561" name="Google Shape;561;p71"/>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562" name="Google Shape;562;p71"/>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563" name="Google Shape;563;p71"/>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a:t>
            </a:r>
            <a:endParaRPr b="1">
              <a:solidFill>
                <a:srgbClr val="FFFFFF"/>
              </a:solidFill>
              <a:latin typeface="Roboto Condensed"/>
              <a:ea typeface="Roboto Condensed"/>
              <a:cs typeface="Roboto Condensed"/>
              <a:sym typeface="Roboto Condensed"/>
            </a:endParaRPr>
          </a:p>
        </p:txBody>
      </p:sp>
      <p:sp>
        <p:nvSpPr>
          <p:cNvPr id="564" name="Google Shape;564;p71"/>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565" name="Google Shape;565;p71"/>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566" name="Google Shape;566;p71"/>
          <p:cNvPicPr preferRelativeResize="0"/>
          <p:nvPr/>
        </p:nvPicPr>
        <p:blipFill>
          <a:blip r:embed="rId3">
            <a:alphaModFix/>
          </a:blip>
          <a:stretch>
            <a:fillRect/>
          </a:stretch>
        </p:blipFill>
        <p:spPr>
          <a:xfrm>
            <a:off x="5636675" y="1832550"/>
            <a:ext cx="1546900" cy="1704750"/>
          </a:xfrm>
          <a:prstGeom prst="rect">
            <a:avLst/>
          </a:prstGeom>
          <a:noFill/>
          <a:ln>
            <a:noFill/>
          </a:ln>
        </p:spPr>
      </p:pic>
      <p:pic>
        <p:nvPicPr>
          <p:cNvPr id="567" name="Google Shape;567;p71"/>
          <p:cNvPicPr preferRelativeResize="0"/>
          <p:nvPr/>
        </p:nvPicPr>
        <p:blipFill>
          <a:blip r:embed="rId4">
            <a:alphaModFix/>
          </a:blip>
          <a:stretch>
            <a:fillRect/>
          </a:stretch>
        </p:blipFill>
        <p:spPr>
          <a:xfrm>
            <a:off x="4898125" y="5193275"/>
            <a:ext cx="3024007" cy="610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NATURAL JOIN (Ejemplo)</a:t>
            </a:r>
            <a:endParaRPr/>
          </a:p>
        </p:txBody>
      </p:sp>
      <p:pic>
        <p:nvPicPr>
          <p:cNvPr id="573" name="Google Shape;573;p72"/>
          <p:cNvPicPr preferRelativeResize="0"/>
          <p:nvPr/>
        </p:nvPicPr>
        <p:blipFill>
          <a:blip r:embed="rId3">
            <a:alphaModFix/>
          </a:blip>
          <a:stretch>
            <a:fillRect/>
          </a:stretch>
        </p:blipFill>
        <p:spPr>
          <a:xfrm>
            <a:off x="152400" y="1128599"/>
            <a:ext cx="8839199" cy="337123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NATURAL JOIN (Ejemplo)</a:t>
            </a:r>
            <a:endParaRPr/>
          </a:p>
        </p:txBody>
      </p:sp>
      <p:pic>
        <p:nvPicPr>
          <p:cNvPr id="579" name="Google Shape;579;p73"/>
          <p:cNvPicPr preferRelativeResize="0"/>
          <p:nvPr/>
        </p:nvPicPr>
        <p:blipFill>
          <a:blip r:embed="rId3">
            <a:alphaModFix/>
          </a:blip>
          <a:stretch>
            <a:fillRect/>
          </a:stretch>
        </p:blipFill>
        <p:spPr>
          <a:xfrm>
            <a:off x="152400" y="1128599"/>
            <a:ext cx="8839199" cy="3371230"/>
          </a:xfrm>
          <a:prstGeom prst="rect">
            <a:avLst/>
          </a:prstGeom>
          <a:noFill/>
          <a:ln>
            <a:noFill/>
          </a:ln>
        </p:spPr>
      </p:pic>
      <p:pic>
        <p:nvPicPr>
          <p:cNvPr id="580" name="Google Shape;580;p73"/>
          <p:cNvPicPr preferRelativeResize="0"/>
          <p:nvPr/>
        </p:nvPicPr>
        <p:blipFill>
          <a:blip r:embed="rId4">
            <a:alphaModFix/>
          </a:blip>
          <a:stretch>
            <a:fillRect/>
          </a:stretch>
        </p:blipFill>
        <p:spPr>
          <a:xfrm>
            <a:off x="1614475" y="4748829"/>
            <a:ext cx="5915025" cy="1638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Variantes del JOIN</a:t>
            </a:r>
            <a:endParaRPr/>
          </a:p>
        </p:txBody>
      </p:sp>
      <p:sp>
        <p:nvSpPr>
          <p:cNvPr id="586" name="Google Shape;586;p74"/>
          <p:cNvSpPr txBox="1">
            <a:spLocks noGrp="1"/>
          </p:cNvSpPr>
          <p:nvPr>
            <p:ph type="body" idx="1"/>
          </p:nvPr>
        </p:nvSpPr>
        <p:spPr>
          <a:xfrm>
            <a:off x="457200" y="1081200"/>
            <a:ext cx="7977000" cy="5376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El operador JOIN visto hasta el momento se le conoce también como INNER JOIN para diferenciarlo del OUTER JOIN.</a:t>
            </a:r>
            <a:endParaRPr/>
          </a:p>
          <a:p>
            <a:pPr marL="45720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A continuación veremos el OUTER JOIN.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OUTER JOIN</a:t>
            </a:r>
            <a:endParaRPr/>
          </a:p>
        </p:txBody>
      </p:sp>
      <p:sp>
        <p:nvSpPr>
          <p:cNvPr id="592" name="Google Shape;592;p75"/>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42900" algn="l" rtl="0">
              <a:spcBef>
                <a:spcPts val="6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La operación JOIN únicamente recupera las filas que “empaten” o hagan “match” entre dos relaciones y especificando una condición de JOIN.</a:t>
            </a:r>
            <a:endParaRPr sz="1800">
              <a:solidFill>
                <a:schemeClr val="dk1"/>
              </a:solidFill>
              <a:latin typeface="Roboto Condensed"/>
              <a:ea typeface="Roboto Condensed"/>
              <a:cs typeface="Roboto Condensed"/>
              <a:sym typeface="Roboto Condensed"/>
            </a:endParaRPr>
          </a:p>
          <a:p>
            <a:pPr marL="457200" lvl="0" indent="-342900" algn="l" rtl="0">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En el JOIN entonces, cualquier fila que no cumpla la condición o que tuviera NULL en la columna de JOIN, es excluida del resultado.</a:t>
            </a:r>
            <a:endParaRPr sz="1800">
              <a:solidFill>
                <a:schemeClr val="dk1"/>
              </a:solidFill>
              <a:latin typeface="Roboto Condensed"/>
              <a:ea typeface="Roboto Condensed"/>
              <a:cs typeface="Roboto Condensed"/>
              <a:sym typeface="Roboto Condensed"/>
            </a:endParaRPr>
          </a:p>
          <a:p>
            <a:pPr marL="457200" lvl="0" indent="-342900" algn="l" rtl="0">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La operación OUTER JOIN permite al usuario mantener las tuplas en R, S o ambas sin importar que tengan o no su correspondiente tupla en la otra relación.</a:t>
            </a:r>
            <a:endParaRPr sz="1800">
              <a:solidFill>
                <a:schemeClr val="dk1"/>
              </a:solidFill>
              <a:latin typeface="Roboto Condensed"/>
              <a:ea typeface="Roboto Condensed"/>
              <a:cs typeface="Roboto Condensed"/>
              <a:sym typeface="Roboto Condensed"/>
            </a:endParaRPr>
          </a:p>
        </p:txBody>
      </p:sp>
      <p:sp>
        <p:nvSpPr>
          <p:cNvPr id="593" name="Google Shape;593;p75"/>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594" name="Google Shape;594;p75"/>
          <p:cNvSpPr txBox="1"/>
          <p:nvPr/>
        </p:nvSpPr>
        <p:spPr>
          <a:xfrm>
            <a:off x="47034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LEFT OUTER JOIN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RIGHT OUTER JOIN</a:t>
            </a:r>
            <a:endParaRPr sz="20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FULL OUTER JOIN</a:t>
            </a:r>
            <a:endParaRPr sz="2000">
              <a:solidFill>
                <a:schemeClr val="dk1"/>
              </a:solidFill>
              <a:latin typeface="Roboto Condensed"/>
              <a:ea typeface="Roboto Condensed"/>
              <a:cs typeface="Roboto Condensed"/>
              <a:sym typeface="Roboto Condensed"/>
            </a:endParaRPr>
          </a:p>
        </p:txBody>
      </p:sp>
      <p:sp>
        <p:nvSpPr>
          <p:cNvPr id="595" name="Google Shape;595;p75"/>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TIPOS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Caso de estudio</a:t>
            </a:r>
            <a:endParaRPr/>
          </a:p>
        </p:txBody>
      </p:sp>
      <p:pic>
        <p:nvPicPr>
          <p:cNvPr id="72" name="Google Shape;72;p14"/>
          <p:cNvPicPr preferRelativeResize="0"/>
          <p:nvPr/>
        </p:nvPicPr>
        <p:blipFill>
          <a:blip r:embed="rId3">
            <a:alphaModFix/>
          </a:blip>
          <a:stretch>
            <a:fillRect/>
          </a:stretch>
        </p:blipFill>
        <p:spPr>
          <a:xfrm>
            <a:off x="353013" y="1073399"/>
            <a:ext cx="8437972" cy="567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LEFT OUTER JOIN</a:t>
            </a:r>
            <a:endParaRPr/>
          </a:p>
        </p:txBody>
      </p:sp>
      <p:sp>
        <p:nvSpPr>
          <p:cNvPr id="601" name="Google Shape;601;p76"/>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Normalmente se le conoce como LEFT JOIN.</a:t>
            </a:r>
            <a:endParaRPr sz="22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200">
              <a:solidFill>
                <a:schemeClr val="dk1"/>
              </a:solidFill>
              <a:latin typeface="Roboto Condensed"/>
              <a:ea typeface="Roboto Condensed"/>
              <a:cs typeface="Roboto Condensed"/>
              <a:sym typeface="Roboto Condensed"/>
            </a:endParaRPr>
          </a:p>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Mantiene todas las tuplas de la relación de la izquierda.</a:t>
            </a:r>
            <a:endParaRPr sz="22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200">
              <a:solidFill>
                <a:schemeClr val="dk1"/>
              </a:solidFill>
              <a:latin typeface="Roboto Condensed"/>
              <a:ea typeface="Roboto Condensed"/>
              <a:cs typeface="Roboto Condensed"/>
              <a:sym typeface="Roboto Condensed"/>
            </a:endParaRPr>
          </a:p>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Las tuplas de S que no tiene su correspondiente tupla en R se rellenan con NULL.</a:t>
            </a:r>
            <a:endParaRPr sz="2200">
              <a:solidFill>
                <a:schemeClr val="dk1"/>
              </a:solidFill>
              <a:latin typeface="Roboto Condensed"/>
              <a:ea typeface="Roboto Condensed"/>
              <a:cs typeface="Roboto Condensed"/>
              <a:sym typeface="Roboto Condensed"/>
            </a:endParaRPr>
          </a:p>
        </p:txBody>
      </p:sp>
      <p:sp>
        <p:nvSpPr>
          <p:cNvPr id="602" name="Google Shape;602;p76"/>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603" name="Google Shape;603;p76"/>
          <p:cNvSpPr txBox="1"/>
          <p:nvPr/>
        </p:nvSpPr>
        <p:spPr>
          <a:xfrm>
            <a:off x="47034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604" name="Google Shape;604;p76"/>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TIPOS</a:t>
            </a:r>
            <a:endParaRPr b="1">
              <a:solidFill>
                <a:srgbClr val="FFFFFF"/>
              </a:solidFill>
              <a:latin typeface="Roboto Condensed"/>
              <a:ea typeface="Roboto Condensed"/>
              <a:cs typeface="Roboto Condensed"/>
              <a:sym typeface="Roboto Condensed"/>
            </a:endParaRPr>
          </a:p>
        </p:txBody>
      </p:sp>
      <p:pic>
        <p:nvPicPr>
          <p:cNvPr id="605" name="Google Shape;605;p76"/>
          <p:cNvPicPr preferRelativeResize="0"/>
          <p:nvPr/>
        </p:nvPicPr>
        <p:blipFill>
          <a:blip r:embed="rId3">
            <a:alphaModFix/>
          </a:blip>
          <a:stretch>
            <a:fillRect/>
          </a:stretch>
        </p:blipFill>
        <p:spPr>
          <a:xfrm>
            <a:off x="5190925" y="3364425"/>
            <a:ext cx="2438400" cy="16192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RIGHT OUTER JOIN</a:t>
            </a:r>
            <a:endParaRPr/>
          </a:p>
        </p:txBody>
      </p:sp>
      <p:sp>
        <p:nvSpPr>
          <p:cNvPr id="611" name="Google Shape;611;p77"/>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Normalmente se le conoce como RIGHT JOIN.</a:t>
            </a:r>
            <a:endParaRPr sz="22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200">
              <a:solidFill>
                <a:schemeClr val="dk1"/>
              </a:solidFill>
              <a:latin typeface="Roboto Condensed"/>
              <a:ea typeface="Roboto Condensed"/>
              <a:cs typeface="Roboto Condensed"/>
              <a:sym typeface="Roboto Condensed"/>
            </a:endParaRPr>
          </a:p>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Mantiene todas las tuplas de la relación de la derecha.</a:t>
            </a:r>
            <a:endParaRPr sz="22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200">
              <a:solidFill>
                <a:schemeClr val="dk1"/>
              </a:solidFill>
              <a:latin typeface="Roboto Condensed"/>
              <a:ea typeface="Roboto Condensed"/>
              <a:cs typeface="Roboto Condensed"/>
              <a:sym typeface="Roboto Condensed"/>
            </a:endParaRPr>
          </a:p>
          <a:p>
            <a:pPr marL="457200" lvl="0" indent="-368300" algn="l" rtl="0">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Las tuplas de R que no tiene su correspondiente tupla en S se rellenan con NULL.</a:t>
            </a:r>
            <a:endParaRPr sz="2200">
              <a:solidFill>
                <a:schemeClr val="dk1"/>
              </a:solidFill>
              <a:latin typeface="Roboto Condensed"/>
              <a:ea typeface="Roboto Condensed"/>
              <a:cs typeface="Roboto Condensed"/>
              <a:sym typeface="Roboto Condensed"/>
            </a:endParaRPr>
          </a:p>
        </p:txBody>
      </p:sp>
      <p:sp>
        <p:nvSpPr>
          <p:cNvPr id="612" name="Google Shape;612;p77"/>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613" name="Google Shape;613;p77"/>
          <p:cNvSpPr txBox="1"/>
          <p:nvPr/>
        </p:nvSpPr>
        <p:spPr>
          <a:xfrm>
            <a:off x="47034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614" name="Google Shape;614;p77"/>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TIPOS</a:t>
            </a:r>
            <a:endParaRPr b="1">
              <a:solidFill>
                <a:srgbClr val="FFFFFF"/>
              </a:solidFill>
              <a:latin typeface="Roboto Condensed"/>
              <a:ea typeface="Roboto Condensed"/>
              <a:cs typeface="Roboto Condensed"/>
              <a:sym typeface="Roboto Condensed"/>
            </a:endParaRPr>
          </a:p>
        </p:txBody>
      </p:sp>
      <p:pic>
        <p:nvPicPr>
          <p:cNvPr id="615" name="Google Shape;615;p77"/>
          <p:cNvPicPr preferRelativeResize="0"/>
          <p:nvPr/>
        </p:nvPicPr>
        <p:blipFill>
          <a:blip r:embed="rId3">
            <a:alphaModFix/>
          </a:blip>
          <a:stretch>
            <a:fillRect/>
          </a:stretch>
        </p:blipFill>
        <p:spPr>
          <a:xfrm>
            <a:off x="5314750" y="3412050"/>
            <a:ext cx="2190750" cy="1524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 OUTER JOIN</a:t>
            </a:r>
            <a:endParaRPr/>
          </a:p>
        </p:txBody>
      </p:sp>
      <p:sp>
        <p:nvSpPr>
          <p:cNvPr id="621" name="Google Shape;621;p78"/>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61950" algn="l" rtl="0">
              <a:spcBef>
                <a:spcPts val="600"/>
              </a:spcBef>
              <a:spcAft>
                <a:spcPts val="0"/>
              </a:spcAft>
              <a:buClr>
                <a:schemeClr val="dk1"/>
              </a:buClr>
              <a:buSzPts val="2100"/>
              <a:buFont typeface="Roboto Condensed"/>
              <a:buChar char="➔"/>
            </a:pPr>
            <a:r>
              <a:rPr lang="en" sz="2100">
                <a:solidFill>
                  <a:schemeClr val="dk1"/>
                </a:solidFill>
                <a:latin typeface="Roboto Condensed"/>
                <a:ea typeface="Roboto Condensed"/>
                <a:cs typeface="Roboto Condensed"/>
                <a:sym typeface="Roboto Condensed"/>
              </a:rPr>
              <a:t>Normalmente se le conoce como FULL JOIN.</a:t>
            </a:r>
            <a:endParaRPr sz="21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100">
              <a:solidFill>
                <a:schemeClr val="dk1"/>
              </a:solidFill>
              <a:latin typeface="Roboto Condensed"/>
              <a:ea typeface="Roboto Condensed"/>
              <a:cs typeface="Roboto Condensed"/>
              <a:sym typeface="Roboto Condensed"/>
            </a:endParaRPr>
          </a:p>
          <a:p>
            <a:pPr marL="457200" lvl="0" indent="-361950" algn="l" rtl="0">
              <a:spcBef>
                <a:spcPts val="600"/>
              </a:spcBef>
              <a:spcAft>
                <a:spcPts val="0"/>
              </a:spcAft>
              <a:buClr>
                <a:schemeClr val="dk1"/>
              </a:buClr>
              <a:buSzPts val="2100"/>
              <a:buFont typeface="Roboto Condensed"/>
              <a:buChar char="➔"/>
            </a:pPr>
            <a:r>
              <a:rPr lang="en" sz="2100">
                <a:solidFill>
                  <a:schemeClr val="dk1"/>
                </a:solidFill>
                <a:latin typeface="Roboto Condensed"/>
                <a:ea typeface="Roboto Condensed"/>
                <a:cs typeface="Roboto Condensed"/>
                <a:sym typeface="Roboto Condensed"/>
              </a:rPr>
              <a:t>Mantiene las tuplas de la relación de la izquierda y de la relación de la derecha cuando no hayan tuplas que hagan match.</a:t>
            </a:r>
            <a:endParaRPr sz="2100">
              <a:solidFill>
                <a:schemeClr val="dk1"/>
              </a:solidFill>
              <a:latin typeface="Roboto Condensed"/>
              <a:ea typeface="Roboto Condensed"/>
              <a:cs typeface="Roboto Condensed"/>
              <a:sym typeface="Roboto Condensed"/>
            </a:endParaRPr>
          </a:p>
          <a:p>
            <a:pPr marL="457200" lvl="0" indent="0" algn="l" rtl="0">
              <a:spcBef>
                <a:spcPts val="600"/>
              </a:spcBef>
              <a:spcAft>
                <a:spcPts val="0"/>
              </a:spcAft>
              <a:buNone/>
            </a:pPr>
            <a:endParaRPr sz="2100">
              <a:solidFill>
                <a:schemeClr val="dk1"/>
              </a:solidFill>
              <a:latin typeface="Roboto Condensed"/>
              <a:ea typeface="Roboto Condensed"/>
              <a:cs typeface="Roboto Condensed"/>
              <a:sym typeface="Roboto Condensed"/>
            </a:endParaRPr>
          </a:p>
          <a:p>
            <a:pPr marL="457200" lvl="0" indent="-361950" algn="l" rtl="0">
              <a:spcBef>
                <a:spcPts val="600"/>
              </a:spcBef>
              <a:spcAft>
                <a:spcPts val="0"/>
              </a:spcAft>
              <a:buClr>
                <a:schemeClr val="dk1"/>
              </a:buClr>
              <a:buSzPts val="2100"/>
              <a:buFont typeface="Roboto Condensed"/>
              <a:buChar char="➔"/>
            </a:pPr>
            <a:r>
              <a:rPr lang="en" sz="2100">
                <a:solidFill>
                  <a:schemeClr val="dk1"/>
                </a:solidFill>
                <a:latin typeface="Roboto Condensed"/>
                <a:ea typeface="Roboto Condensed"/>
                <a:cs typeface="Roboto Condensed"/>
                <a:sym typeface="Roboto Condensed"/>
              </a:rPr>
              <a:t>Las tuplas se rellenan con NULL cuando no hay match en alguna de las dos relaciones.</a:t>
            </a:r>
            <a:endParaRPr sz="2100">
              <a:solidFill>
                <a:schemeClr val="dk1"/>
              </a:solidFill>
              <a:latin typeface="Roboto Condensed"/>
              <a:ea typeface="Roboto Condensed"/>
              <a:cs typeface="Roboto Condensed"/>
              <a:sym typeface="Roboto Condensed"/>
            </a:endParaRPr>
          </a:p>
        </p:txBody>
      </p:sp>
      <p:sp>
        <p:nvSpPr>
          <p:cNvPr id="622" name="Google Shape;622;p78"/>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623" name="Google Shape;623;p78"/>
          <p:cNvSpPr txBox="1"/>
          <p:nvPr/>
        </p:nvSpPr>
        <p:spPr>
          <a:xfrm>
            <a:off x="47034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624" name="Google Shape;624;p78"/>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TIPOS</a:t>
            </a:r>
            <a:endParaRPr b="1">
              <a:solidFill>
                <a:srgbClr val="FFFFFF"/>
              </a:solidFill>
              <a:latin typeface="Roboto Condensed"/>
              <a:ea typeface="Roboto Condensed"/>
              <a:cs typeface="Roboto Condensed"/>
              <a:sym typeface="Roboto Condensed"/>
            </a:endParaRPr>
          </a:p>
        </p:txBody>
      </p:sp>
      <p:pic>
        <p:nvPicPr>
          <p:cNvPr id="625" name="Google Shape;625;p78"/>
          <p:cNvPicPr preferRelativeResize="0"/>
          <p:nvPr/>
        </p:nvPicPr>
        <p:blipFill>
          <a:blip r:embed="rId3">
            <a:alphaModFix/>
          </a:blip>
          <a:stretch>
            <a:fillRect/>
          </a:stretch>
        </p:blipFill>
        <p:spPr>
          <a:xfrm>
            <a:off x="5124250" y="3412050"/>
            <a:ext cx="2571750" cy="1524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OUTER JOIN (Ejemplo)</a:t>
            </a:r>
            <a:endParaRPr/>
          </a:p>
        </p:txBody>
      </p:sp>
      <p:pic>
        <p:nvPicPr>
          <p:cNvPr id="631" name="Google Shape;631;p79"/>
          <p:cNvPicPr preferRelativeResize="0"/>
          <p:nvPr/>
        </p:nvPicPr>
        <p:blipFill>
          <a:blip r:embed="rId3">
            <a:alphaModFix/>
          </a:blip>
          <a:stretch>
            <a:fillRect/>
          </a:stretch>
        </p:blipFill>
        <p:spPr>
          <a:xfrm>
            <a:off x="731625" y="1283300"/>
            <a:ext cx="7680751" cy="52015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Variantes del JOIN (Ejemplo)</a:t>
            </a:r>
            <a:endParaRPr/>
          </a:p>
        </p:txBody>
      </p:sp>
      <p:pic>
        <p:nvPicPr>
          <p:cNvPr id="637" name="Google Shape;637;p80"/>
          <p:cNvPicPr preferRelativeResize="0"/>
          <p:nvPr/>
        </p:nvPicPr>
        <p:blipFill>
          <a:blip r:embed="rId3">
            <a:alphaModFix/>
          </a:blip>
          <a:stretch>
            <a:fillRect/>
          </a:stretch>
        </p:blipFill>
        <p:spPr>
          <a:xfrm>
            <a:off x="731625" y="1283300"/>
            <a:ext cx="7680751" cy="5201526"/>
          </a:xfrm>
          <a:prstGeom prst="rect">
            <a:avLst/>
          </a:prstGeom>
          <a:noFill/>
          <a:ln>
            <a:noFill/>
          </a:ln>
        </p:spPr>
      </p:pic>
      <p:sp>
        <p:nvSpPr>
          <p:cNvPr id="638" name="Google Shape;638;p80"/>
          <p:cNvSpPr/>
          <p:nvPr/>
        </p:nvSpPr>
        <p:spPr>
          <a:xfrm>
            <a:off x="6783550" y="4547025"/>
            <a:ext cx="2276400" cy="1094700"/>
          </a:xfrm>
          <a:prstGeom prst="wedgeRoundRectCallout">
            <a:avLst>
              <a:gd name="adj1" fmla="val -32788"/>
              <a:gd name="adj2" fmla="val -70828"/>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Recupere la lista de cursos con sus respectivos coordinadores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Variantes del JOIN (Ejemplo)</a:t>
            </a:r>
            <a:endParaRPr/>
          </a:p>
        </p:txBody>
      </p:sp>
      <p:sp>
        <p:nvSpPr>
          <p:cNvPr id="644" name="Google Shape;644;p81"/>
          <p:cNvSpPr txBox="1">
            <a:spLocks noGrp="1"/>
          </p:cNvSpPr>
          <p:nvPr>
            <p:ph type="body" idx="1"/>
          </p:nvPr>
        </p:nvSpPr>
        <p:spPr>
          <a:xfrm>
            <a:off x="457200" y="1081200"/>
            <a:ext cx="7977000" cy="5376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INNER JOIN</a:t>
            </a: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LEFT JOIN</a:t>
            </a:r>
            <a:endParaRPr/>
          </a:p>
        </p:txBody>
      </p:sp>
      <p:pic>
        <p:nvPicPr>
          <p:cNvPr id="645" name="Google Shape;645;p81"/>
          <p:cNvPicPr preferRelativeResize="0"/>
          <p:nvPr/>
        </p:nvPicPr>
        <p:blipFill>
          <a:blip r:embed="rId3">
            <a:alphaModFix/>
          </a:blip>
          <a:stretch>
            <a:fillRect/>
          </a:stretch>
        </p:blipFill>
        <p:spPr>
          <a:xfrm>
            <a:off x="1178625" y="2028975"/>
            <a:ext cx="6534150" cy="1447800"/>
          </a:xfrm>
          <a:prstGeom prst="rect">
            <a:avLst/>
          </a:prstGeom>
          <a:noFill/>
          <a:ln>
            <a:noFill/>
          </a:ln>
        </p:spPr>
      </p:pic>
      <p:pic>
        <p:nvPicPr>
          <p:cNvPr id="646" name="Google Shape;646;p81"/>
          <p:cNvPicPr preferRelativeResize="0"/>
          <p:nvPr/>
        </p:nvPicPr>
        <p:blipFill>
          <a:blip r:embed="rId4">
            <a:alphaModFix/>
          </a:blip>
          <a:stretch>
            <a:fillRect/>
          </a:stretch>
        </p:blipFill>
        <p:spPr>
          <a:xfrm>
            <a:off x="1264350" y="4626150"/>
            <a:ext cx="6362700" cy="1524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Variantes del JOIN (Ejemplo)</a:t>
            </a:r>
            <a:endParaRPr/>
          </a:p>
        </p:txBody>
      </p:sp>
      <p:sp>
        <p:nvSpPr>
          <p:cNvPr id="652" name="Google Shape;652;p82"/>
          <p:cNvSpPr txBox="1">
            <a:spLocks noGrp="1"/>
          </p:cNvSpPr>
          <p:nvPr>
            <p:ph type="body" idx="1"/>
          </p:nvPr>
        </p:nvSpPr>
        <p:spPr>
          <a:xfrm>
            <a:off x="457200" y="1081200"/>
            <a:ext cx="7977000" cy="53766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SzPts val="2400"/>
              <a:buChar char="➔"/>
            </a:pPr>
            <a:r>
              <a:rPr lang="en"/>
              <a:t>RIGHT JOIN</a:t>
            </a: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endParaRPr/>
          </a:p>
          <a:p>
            <a:pPr marL="457200" marR="0" lvl="0" indent="-381000" algn="l" rtl="0">
              <a:lnSpc>
                <a:spcPct val="100000"/>
              </a:lnSpc>
              <a:spcBef>
                <a:spcPts val="600"/>
              </a:spcBef>
              <a:spcAft>
                <a:spcPts val="0"/>
              </a:spcAft>
              <a:buSzPts val="2400"/>
              <a:buChar char="➔"/>
            </a:pPr>
            <a:r>
              <a:rPr lang="en"/>
              <a:t>FULL JOIN</a:t>
            </a:r>
            <a:endParaRPr/>
          </a:p>
        </p:txBody>
      </p:sp>
      <p:pic>
        <p:nvPicPr>
          <p:cNvPr id="653" name="Google Shape;653;p82"/>
          <p:cNvPicPr preferRelativeResize="0"/>
          <p:nvPr/>
        </p:nvPicPr>
        <p:blipFill>
          <a:blip r:embed="rId3">
            <a:alphaModFix/>
          </a:blip>
          <a:stretch>
            <a:fillRect/>
          </a:stretch>
        </p:blipFill>
        <p:spPr>
          <a:xfrm>
            <a:off x="1343025" y="1775700"/>
            <a:ext cx="6457950" cy="1733550"/>
          </a:xfrm>
          <a:prstGeom prst="rect">
            <a:avLst/>
          </a:prstGeom>
          <a:noFill/>
          <a:ln>
            <a:noFill/>
          </a:ln>
        </p:spPr>
      </p:pic>
      <p:pic>
        <p:nvPicPr>
          <p:cNvPr id="654" name="Google Shape;654;p82"/>
          <p:cNvPicPr preferRelativeResize="0"/>
          <p:nvPr/>
        </p:nvPicPr>
        <p:blipFill>
          <a:blip r:embed="rId4">
            <a:alphaModFix/>
          </a:blip>
          <a:stretch>
            <a:fillRect/>
          </a:stretch>
        </p:blipFill>
        <p:spPr>
          <a:xfrm>
            <a:off x="1343013" y="4543350"/>
            <a:ext cx="6353175" cy="1847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Operadores Adicionales</a:t>
            </a:r>
            <a:endParaRPr/>
          </a:p>
        </p:txBody>
      </p:sp>
      <p:sp>
        <p:nvSpPr>
          <p:cNvPr id="660" name="Google Shape;660;p83"/>
          <p:cNvSpPr txBox="1">
            <a:spLocks noGrp="1"/>
          </p:cNvSpPr>
          <p:nvPr>
            <p:ph type="body" idx="1"/>
          </p:nvPr>
        </p:nvSpPr>
        <p:spPr>
          <a:xfrm>
            <a:off x="457200" y="1081200"/>
            <a:ext cx="7977000" cy="42039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Proyección Generalizada</a:t>
            </a:r>
            <a:endParaRPr sz="2200"/>
          </a:p>
          <a:p>
            <a:pPr marL="914400" marR="0" lvl="1" indent="-368300" algn="l" rtl="0">
              <a:lnSpc>
                <a:spcPct val="100000"/>
              </a:lnSpc>
              <a:spcBef>
                <a:spcPts val="0"/>
              </a:spcBef>
              <a:spcAft>
                <a:spcPts val="0"/>
              </a:spcAft>
              <a:buSzPts val="2200"/>
              <a:buChar char="◆"/>
            </a:pPr>
            <a:r>
              <a:rPr lang="en" sz="2200"/>
              <a:t>Funciona igual que el operador PROJECT.</a:t>
            </a:r>
            <a:endParaRPr sz="2200"/>
          </a:p>
          <a:p>
            <a:pPr marL="914400" marR="0" lvl="1" indent="-368300" algn="l" rtl="0">
              <a:lnSpc>
                <a:spcPct val="100000"/>
              </a:lnSpc>
              <a:spcBef>
                <a:spcPts val="0"/>
              </a:spcBef>
              <a:spcAft>
                <a:spcPts val="0"/>
              </a:spcAft>
              <a:buSzPts val="2200"/>
              <a:buChar char="◆"/>
            </a:pPr>
            <a:r>
              <a:rPr lang="en" sz="2200"/>
              <a:t>Permite utilizar funciones en la lista de atributos, generando atributos que no existen en la relación original.</a:t>
            </a:r>
            <a:endParaRPr sz="2200"/>
          </a:p>
          <a:p>
            <a:pPr marL="914400" marR="0" lvl="1" indent="-368300" algn="l" rtl="0">
              <a:lnSpc>
                <a:spcPct val="100000"/>
              </a:lnSpc>
              <a:spcBef>
                <a:spcPts val="0"/>
              </a:spcBef>
              <a:spcAft>
                <a:spcPts val="0"/>
              </a:spcAft>
              <a:buSzPts val="2200"/>
              <a:buChar char="◆"/>
            </a:pPr>
            <a:r>
              <a:rPr lang="en" sz="2200"/>
              <a:t>Se denota como πF1,F2,…,Fn(R) donde F1, F2, …, Fn son funciones que se aplican sobre cada uno de los atributos correspondientes de R.</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Operadores Adicionales</a:t>
            </a:r>
            <a:endParaRPr/>
          </a:p>
        </p:txBody>
      </p:sp>
      <p:sp>
        <p:nvSpPr>
          <p:cNvPr id="666" name="Google Shape;666;p84"/>
          <p:cNvSpPr txBox="1">
            <a:spLocks noGrp="1"/>
          </p:cNvSpPr>
          <p:nvPr>
            <p:ph type="body" idx="1"/>
          </p:nvPr>
        </p:nvSpPr>
        <p:spPr>
          <a:xfrm>
            <a:off x="457200" y="1081200"/>
            <a:ext cx="7977000" cy="42039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Proyección Generalizada</a:t>
            </a:r>
            <a:endParaRPr sz="2200"/>
          </a:p>
          <a:p>
            <a:pPr marL="914400" marR="0" lvl="1" indent="-368300" algn="l" rtl="0">
              <a:lnSpc>
                <a:spcPct val="100000"/>
              </a:lnSpc>
              <a:spcBef>
                <a:spcPts val="0"/>
              </a:spcBef>
              <a:spcAft>
                <a:spcPts val="0"/>
              </a:spcAft>
              <a:buSzPts val="2200"/>
              <a:buChar char="◆"/>
            </a:pPr>
            <a:r>
              <a:rPr lang="en" sz="2200"/>
              <a:t>Funciona igual que el operador PROJECT.</a:t>
            </a:r>
            <a:endParaRPr sz="2200"/>
          </a:p>
          <a:p>
            <a:pPr marL="914400" marR="0" lvl="1" indent="-368300" algn="l" rtl="0">
              <a:lnSpc>
                <a:spcPct val="100000"/>
              </a:lnSpc>
              <a:spcBef>
                <a:spcPts val="0"/>
              </a:spcBef>
              <a:spcAft>
                <a:spcPts val="0"/>
              </a:spcAft>
              <a:buSzPts val="2200"/>
              <a:buChar char="◆"/>
            </a:pPr>
            <a:r>
              <a:rPr lang="en" sz="2200"/>
              <a:t>Permite utilizar funciones en la lista de atributos, generando atributos que no existen en la relación original.</a:t>
            </a:r>
            <a:endParaRPr sz="2200"/>
          </a:p>
          <a:p>
            <a:pPr marL="914400" marR="0" lvl="1" indent="-368300" algn="l" rtl="0">
              <a:lnSpc>
                <a:spcPct val="100000"/>
              </a:lnSpc>
              <a:spcBef>
                <a:spcPts val="0"/>
              </a:spcBef>
              <a:spcAft>
                <a:spcPts val="0"/>
              </a:spcAft>
              <a:buSzPts val="2200"/>
              <a:buChar char="◆"/>
            </a:pPr>
            <a:r>
              <a:rPr lang="en" sz="2200"/>
              <a:t>Se denota como πF1,F2,…,Fn(R) donde F1, F2, …, Fn son funciones que se aplican sobre cada uno de los atributos correspondientes de R.</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Ejemplo con la relación:</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Se necesita un reporte con los siguientes campos</a:t>
            </a:r>
            <a:endParaRPr sz="2200"/>
          </a:p>
          <a:p>
            <a:pPr marL="914400" marR="0" lvl="0" indent="0" algn="l" rtl="0">
              <a:lnSpc>
                <a:spcPct val="100000"/>
              </a:lnSpc>
              <a:spcBef>
                <a:spcPts val="600"/>
              </a:spcBef>
              <a:spcAft>
                <a:spcPts val="0"/>
              </a:spcAft>
              <a:buNone/>
            </a:pPr>
            <a:endParaRPr/>
          </a:p>
        </p:txBody>
      </p:sp>
      <p:pic>
        <p:nvPicPr>
          <p:cNvPr id="667" name="Google Shape;667;p84"/>
          <p:cNvPicPr preferRelativeResize="0"/>
          <p:nvPr/>
        </p:nvPicPr>
        <p:blipFill>
          <a:blip r:embed="rId3">
            <a:alphaModFix/>
          </a:blip>
          <a:stretch>
            <a:fillRect/>
          </a:stretch>
        </p:blipFill>
        <p:spPr>
          <a:xfrm>
            <a:off x="2988375" y="5285100"/>
            <a:ext cx="2914650" cy="800100"/>
          </a:xfrm>
          <a:prstGeom prst="rect">
            <a:avLst/>
          </a:prstGeom>
          <a:noFill/>
          <a:ln>
            <a:noFill/>
          </a:ln>
        </p:spPr>
      </p:pic>
      <p:pic>
        <p:nvPicPr>
          <p:cNvPr id="668" name="Google Shape;668;p84"/>
          <p:cNvPicPr preferRelativeResize="0"/>
          <p:nvPr/>
        </p:nvPicPr>
        <p:blipFill>
          <a:blip r:embed="rId4">
            <a:alphaModFix/>
          </a:blip>
          <a:stretch>
            <a:fillRect/>
          </a:stretch>
        </p:blipFill>
        <p:spPr>
          <a:xfrm>
            <a:off x="2616050" y="4512200"/>
            <a:ext cx="3659300" cy="316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Operadores Adicionales</a:t>
            </a:r>
            <a:endParaRPr/>
          </a:p>
        </p:txBody>
      </p:sp>
      <p:sp>
        <p:nvSpPr>
          <p:cNvPr id="674" name="Google Shape;674;p85"/>
          <p:cNvSpPr txBox="1">
            <a:spLocks noGrp="1"/>
          </p:cNvSpPr>
          <p:nvPr>
            <p:ph type="body" idx="1"/>
          </p:nvPr>
        </p:nvSpPr>
        <p:spPr>
          <a:xfrm>
            <a:off x="457200" y="1081200"/>
            <a:ext cx="7977000" cy="42039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Proyección Generalizada</a:t>
            </a:r>
            <a:endParaRPr sz="2200"/>
          </a:p>
          <a:p>
            <a:pPr marL="914400" marR="0" lvl="1" indent="-368300" algn="l" rtl="0">
              <a:lnSpc>
                <a:spcPct val="100000"/>
              </a:lnSpc>
              <a:spcBef>
                <a:spcPts val="0"/>
              </a:spcBef>
              <a:spcAft>
                <a:spcPts val="0"/>
              </a:spcAft>
              <a:buSzPts val="2200"/>
              <a:buChar char="◆"/>
            </a:pPr>
            <a:r>
              <a:rPr lang="en" sz="2200"/>
              <a:t>Funciona igual que el operador PROJECT.</a:t>
            </a:r>
            <a:endParaRPr sz="2200"/>
          </a:p>
          <a:p>
            <a:pPr marL="914400" marR="0" lvl="1" indent="-368300" algn="l" rtl="0">
              <a:lnSpc>
                <a:spcPct val="100000"/>
              </a:lnSpc>
              <a:spcBef>
                <a:spcPts val="0"/>
              </a:spcBef>
              <a:spcAft>
                <a:spcPts val="0"/>
              </a:spcAft>
              <a:buSzPts val="2200"/>
              <a:buChar char="◆"/>
            </a:pPr>
            <a:r>
              <a:rPr lang="en" sz="2200"/>
              <a:t>Permite utilizar funciones en la lista de atributos, generando atributos que no existen en la relación original.</a:t>
            </a:r>
            <a:endParaRPr sz="2200"/>
          </a:p>
          <a:p>
            <a:pPr marL="914400" marR="0" lvl="1" indent="-368300" algn="l" rtl="0">
              <a:lnSpc>
                <a:spcPct val="100000"/>
              </a:lnSpc>
              <a:spcBef>
                <a:spcPts val="0"/>
              </a:spcBef>
              <a:spcAft>
                <a:spcPts val="0"/>
              </a:spcAft>
              <a:buSzPts val="2200"/>
              <a:buChar char="◆"/>
            </a:pPr>
            <a:r>
              <a:rPr lang="en" sz="2200"/>
              <a:t>Se denota como πF1,F2,…,Fn(R) donde F1, F2, …, Fn son funciones que se aplican sobre cada uno de los atributos correspondientes de R.</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Ejemplo con la relación:</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Se necesita un reporte con los siguientes campos</a:t>
            </a:r>
            <a:endParaRPr sz="2200"/>
          </a:p>
          <a:p>
            <a:pPr marL="914400" marR="0" lvl="0" indent="0" algn="l" rtl="0">
              <a:lnSpc>
                <a:spcPct val="100000"/>
              </a:lnSpc>
              <a:spcBef>
                <a:spcPts val="600"/>
              </a:spcBef>
              <a:spcAft>
                <a:spcPts val="0"/>
              </a:spcAft>
              <a:buNone/>
            </a:pPr>
            <a:endParaRPr/>
          </a:p>
        </p:txBody>
      </p:sp>
      <p:pic>
        <p:nvPicPr>
          <p:cNvPr id="675" name="Google Shape;675;p85"/>
          <p:cNvPicPr preferRelativeResize="0"/>
          <p:nvPr/>
        </p:nvPicPr>
        <p:blipFill>
          <a:blip r:embed="rId3">
            <a:alphaModFix/>
          </a:blip>
          <a:stretch>
            <a:fillRect/>
          </a:stretch>
        </p:blipFill>
        <p:spPr>
          <a:xfrm>
            <a:off x="2988375" y="5285100"/>
            <a:ext cx="2914650" cy="800100"/>
          </a:xfrm>
          <a:prstGeom prst="rect">
            <a:avLst/>
          </a:prstGeom>
          <a:noFill/>
          <a:ln>
            <a:noFill/>
          </a:ln>
        </p:spPr>
      </p:pic>
      <p:pic>
        <p:nvPicPr>
          <p:cNvPr id="676" name="Google Shape;676;p85"/>
          <p:cNvPicPr preferRelativeResize="0"/>
          <p:nvPr/>
        </p:nvPicPr>
        <p:blipFill>
          <a:blip r:embed="rId4">
            <a:alphaModFix/>
          </a:blip>
          <a:stretch>
            <a:fillRect/>
          </a:stretch>
        </p:blipFill>
        <p:spPr>
          <a:xfrm>
            <a:off x="2053725" y="6162600"/>
            <a:ext cx="5036550" cy="448250"/>
          </a:xfrm>
          <a:prstGeom prst="rect">
            <a:avLst/>
          </a:prstGeom>
          <a:noFill/>
          <a:ln>
            <a:noFill/>
          </a:ln>
        </p:spPr>
      </p:pic>
      <p:pic>
        <p:nvPicPr>
          <p:cNvPr id="677" name="Google Shape;677;p85"/>
          <p:cNvPicPr preferRelativeResize="0"/>
          <p:nvPr/>
        </p:nvPicPr>
        <p:blipFill>
          <a:blip r:embed="rId5">
            <a:alphaModFix/>
          </a:blip>
          <a:stretch>
            <a:fillRect/>
          </a:stretch>
        </p:blipFill>
        <p:spPr>
          <a:xfrm>
            <a:off x="2616050" y="4512200"/>
            <a:ext cx="3659300" cy="31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a:t>
            </a:r>
            <a:endParaRPr/>
          </a:p>
        </p:txBody>
      </p:sp>
      <p:sp>
        <p:nvSpPr>
          <p:cNvPr id="78" name="Google Shape;78;p15"/>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para </a:t>
            </a:r>
            <a:r>
              <a:rPr lang="en" sz="2000" b="1">
                <a:solidFill>
                  <a:srgbClr val="CC0000"/>
                </a:solidFill>
                <a:latin typeface="Roboto Condensed"/>
                <a:ea typeface="Roboto Condensed"/>
                <a:cs typeface="Roboto Condensed"/>
                <a:sym typeface="Roboto Condensed"/>
              </a:rPr>
              <a:t>seleccionar un subconjunto de tuplas </a:t>
            </a:r>
            <a:r>
              <a:rPr lang="en" sz="2000">
                <a:solidFill>
                  <a:schemeClr val="dk1"/>
                </a:solidFill>
                <a:latin typeface="Roboto Condensed"/>
                <a:ea typeface="Roboto Condensed"/>
                <a:cs typeface="Roboto Condensed"/>
                <a:sym typeface="Roboto Condensed"/>
              </a:rPr>
              <a:t>de una relación que satisfagan una condición de selección.</a:t>
            </a:r>
            <a:endParaRPr sz="2000">
              <a:solidFill>
                <a:schemeClr val="dk1"/>
              </a:solidFill>
              <a:latin typeface="Roboto Condensed"/>
              <a:ea typeface="Roboto Condensed"/>
              <a:cs typeface="Roboto Condensed"/>
              <a:sym typeface="Roboto Condensed"/>
            </a:endParaRPr>
          </a:p>
          <a:p>
            <a:pPr marL="457200" lvl="0" indent="0" algn="l" rtl="0">
              <a:lnSpc>
                <a:spcPct val="77142"/>
              </a:lnSpc>
              <a:spcBef>
                <a:spcPts val="8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lnSpc>
                <a:spcPct val="77142"/>
              </a:lnSpc>
              <a:spcBef>
                <a:spcPts val="8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filtro que deja solo las filas que cumplan una condición específica. De forma contraria se puede definir como un filtro que descarta las que no cumplan una condición específica.</a:t>
            </a:r>
            <a:endParaRPr sz="2000">
              <a:solidFill>
                <a:schemeClr val="dk1"/>
              </a:solidFill>
              <a:latin typeface="Roboto Condensed"/>
              <a:ea typeface="Roboto Condensed"/>
              <a:cs typeface="Roboto Condensed"/>
              <a:sym typeface="Roboto Condensed"/>
            </a:endParaRPr>
          </a:p>
        </p:txBody>
      </p:sp>
      <p:sp>
        <p:nvSpPr>
          <p:cNvPr id="79" name="Google Shape;79;p15"/>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80" name="Google Shape;80;p15"/>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81" name="Google Shape;81;p15"/>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(SIGMA)</a:t>
            </a:r>
            <a:endParaRPr b="1">
              <a:solidFill>
                <a:srgbClr val="FFFFFF"/>
              </a:solidFill>
              <a:latin typeface="Roboto Condensed"/>
              <a:ea typeface="Roboto Condensed"/>
              <a:cs typeface="Roboto Condensed"/>
              <a:sym typeface="Roboto Condensed"/>
            </a:endParaRPr>
          </a:p>
        </p:txBody>
      </p:sp>
      <p:sp>
        <p:nvSpPr>
          <p:cNvPr id="82" name="Google Shape;82;p15"/>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83" name="Google Shape;83;p15"/>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84" name="Google Shape;84;p15"/>
          <p:cNvPicPr preferRelativeResize="0"/>
          <p:nvPr/>
        </p:nvPicPr>
        <p:blipFill>
          <a:blip r:embed="rId3">
            <a:alphaModFix/>
          </a:blip>
          <a:stretch>
            <a:fillRect/>
          </a:stretch>
        </p:blipFill>
        <p:spPr>
          <a:xfrm>
            <a:off x="5408925" y="1747288"/>
            <a:ext cx="2002399" cy="1875262"/>
          </a:xfrm>
          <a:prstGeom prst="rect">
            <a:avLst/>
          </a:prstGeom>
          <a:noFill/>
          <a:ln>
            <a:noFill/>
          </a:ln>
        </p:spPr>
      </p:pic>
      <p:pic>
        <p:nvPicPr>
          <p:cNvPr id="85" name="Google Shape;85;p15"/>
          <p:cNvPicPr preferRelativeResize="0"/>
          <p:nvPr/>
        </p:nvPicPr>
        <p:blipFill>
          <a:blip r:embed="rId4">
            <a:alphaModFix/>
          </a:blip>
          <a:stretch>
            <a:fillRect/>
          </a:stretch>
        </p:blipFill>
        <p:spPr>
          <a:xfrm>
            <a:off x="4876375" y="5189907"/>
            <a:ext cx="3067500" cy="49621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a:t>
            </a:r>
            <a:endParaRPr/>
          </a:p>
        </p:txBody>
      </p:sp>
      <p:sp>
        <p:nvSpPr>
          <p:cNvPr id="683" name="Google Shape;683;p86"/>
          <p:cNvSpPr txBox="1">
            <a:spLocks noGrp="1"/>
          </p:cNvSpPr>
          <p:nvPr>
            <p:ph type="body" idx="1"/>
          </p:nvPr>
        </p:nvSpPr>
        <p:spPr>
          <a:xfrm>
            <a:off x="457200" y="1081200"/>
            <a:ext cx="7977000" cy="46038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Algunas consultas del usuario no pueden ser expresadas con el álgebra relacional básica.</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consultas incluyen el uso de funciones agregadas matemáticas.</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funciones se utilizan en consultas estadísticas sencillas que totalizan tuplas:</a:t>
            </a:r>
            <a:endParaRPr sz="2200"/>
          </a:p>
          <a:p>
            <a:pPr marL="914400" marR="0" lvl="1" indent="-368300" algn="l" rtl="0">
              <a:lnSpc>
                <a:spcPct val="100000"/>
              </a:lnSpc>
              <a:spcBef>
                <a:spcPts val="0"/>
              </a:spcBef>
              <a:spcAft>
                <a:spcPts val="0"/>
              </a:spcAft>
              <a:buSzPts val="2200"/>
              <a:buChar char="◆"/>
            </a:pPr>
            <a:r>
              <a:rPr lang="en" sz="2200"/>
              <a:t>PROMEDIO</a:t>
            </a:r>
            <a:endParaRPr sz="2200"/>
          </a:p>
          <a:p>
            <a:pPr marL="914400" marR="0" lvl="1" indent="-368300" algn="l" rtl="0">
              <a:lnSpc>
                <a:spcPct val="100000"/>
              </a:lnSpc>
              <a:spcBef>
                <a:spcPts val="0"/>
              </a:spcBef>
              <a:spcAft>
                <a:spcPts val="0"/>
              </a:spcAft>
              <a:buSzPts val="2200"/>
              <a:buChar char="◆"/>
            </a:pPr>
            <a:r>
              <a:rPr lang="en" sz="2200"/>
              <a:t>MAXIMO</a:t>
            </a:r>
            <a:endParaRPr sz="2200"/>
          </a:p>
          <a:p>
            <a:pPr marL="914400" marR="0" lvl="1" indent="-368300" algn="l" rtl="0">
              <a:lnSpc>
                <a:spcPct val="100000"/>
              </a:lnSpc>
              <a:spcBef>
                <a:spcPts val="0"/>
              </a:spcBef>
              <a:spcAft>
                <a:spcPts val="0"/>
              </a:spcAft>
              <a:buSzPts val="2200"/>
              <a:buChar char="◆"/>
            </a:pPr>
            <a:r>
              <a:rPr lang="en" sz="2200"/>
              <a:t>MINIMO</a:t>
            </a:r>
            <a:endParaRPr sz="2200"/>
          </a:p>
          <a:p>
            <a:pPr marL="914400" marR="0" lvl="1" indent="-368300" algn="l" rtl="0">
              <a:lnSpc>
                <a:spcPct val="100000"/>
              </a:lnSpc>
              <a:spcBef>
                <a:spcPts val="0"/>
              </a:spcBef>
              <a:spcAft>
                <a:spcPts val="0"/>
              </a:spcAft>
              <a:buSzPts val="2200"/>
              <a:buChar char="◆"/>
            </a:pPr>
            <a:r>
              <a:rPr lang="en" sz="2200"/>
              <a:t>CONTAR</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7"/>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a:t>
            </a:r>
            <a:endParaRPr/>
          </a:p>
        </p:txBody>
      </p:sp>
      <p:sp>
        <p:nvSpPr>
          <p:cNvPr id="689" name="Google Shape;689;p87"/>
          <p:cNvSpPr txBox="1">
            <a:spLocks noGrp="1"/>
          </p:cNvSpPr>
          <p:nvPr>
            <p:ph type="body" idx="1"/>
          </p:nvPr>
        </p:nvSpPr>
        <p:spPr>
          <a:xfrm>
            <a:off x="457200" y="1081200"/>
            <a:ext cx="7977000" cy="46038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Algunas consultas del usuario no pueden ser expresadas con el álgebra relacional básica.</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consultas incluyen el uso de funciones agregadas matemáticas.</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funciones se utilizan en consultas estadísticas sencillas que totalizan tuplas:</a:t>
            </a:r>
            <a:endParaRPr sz="2200"/>
          </a:p>
          <a:p>
            <a:pPr marL="914400" marR="0" lvl="1" indent="-368300" algn="l" rtl="0">
              <a:lnSpc>
                <a:spcPct val="100000"/>
              </a:lnSpc>
              <a:spcBef>
                <a:spcPts val="0"/>
              </a:spcBef>
              <a:spcAft>
                <a:spcPts val="0"/>
              </a:spcAft>
              <a:buSzPts val="2200"/>
              <a:buChar char="◆"/>
            </a:pPr>
            <a:r>
              <a:rPr lang="en" sz="2200"/>
              <a:t>PROMEDIO</a:t>
            </a:r>
            <a:endParaRPr sz="2200"/>
          </a:p>
          <a:p>
            <a:pPr marL="914400" marR="0" lvl="1" indent="-368300" algn="l" rtl="0">
              <a:lnSpc>
                <a:spcPct val="100000"/>
              </a:lnSpc>
              <a:spcBef>
                <a:spcPts val="0"/>
              </a:spcBef>
              <a:spcAft>
                <a:spcPts val="0"/>
              </a:spcAft>
              <a:buSzPts val="2200"/>
              <a:buChar char="◆"/>
            </a:pPr>
            <a:r>
              <a:rPr lang="en" sz="2200"/>
              <a:t>MAXIMO</a:t>
            </a:r>
            <a:endParaRPr sz="2200"/>
          </a:p>
          <a:p>
            <a:pPr marL="914400" marR="0" lvl="1" indent="-368300" algn="l" rtl="0">
              <a:lnSpc>
                <a:spcPct val="100000"/>
              </a:lnSpc>
              <a:spcBef>
                <a:spcPts val="0"/>
              </a:spcBef>
              <a:spcAft>
                <a:spcPts val="0"/>
              </a:spcAft>
              <a:buSzPts val="2200"/>
              <a:buChar char="◆"/>
            </a:pPr>
            <a:r>
              <a:rPr lang="en" sz="2200"/>
              <a:t>MINIMO</a:t>
            </a:r>
            <a:endParaRPr sz="2200"/>
          </a:p>
          <a:p>
            <a:pPr marL="914400" marR="0" lvl="1" indent="-368300" algn="l" rtl="0">
              <a:lnSpc>
                <a:spcPct val="100000"/>
              </a:lnSpc>
              <a:spcBef>
                <a:spcPts val="0"/>
              </a:spcBef>
              <a:spcAft>
                <a:spcPts val="0"/>
              </a:spcAft>
              <a:buSzPts val="2200"/>
              <a:buChar char="◆"/>
            </a:pPr>
            <a:r>
              <a:rPr lang="en" sz="2200"/>
              <a:t>CONTAR</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sp>
        <p:nvSpPr>
          <p:cNvPr id="690" name="Google Shape;690;p87"/>
          <p:cNvSpPr/>
          <p:nvPr/>
        </p:nvSpPr>
        <p:spPr>
          <a:xfrm>
            <a:off x="6562750" y="3443125"/>
            <a:ext cx="2276400" cy="1094700"/>
          </a:xfrm>
          <a:prstGeom prst="wedgeRoundRectCallout">
            <a:avLst>
              <a:gd name="adj1" fmla="val -65520"/>
              <a:gd name="adj2" fmla="val -108644"/>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Por qué se llaman agregadas?</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8"/>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a:t>
            </a:r>
            <a:endParaRPr/>
          </a:p>
        </p:txBody>
      </p:sp>
      <p:sp>
        <p:nvSpPr>
          <p:cNvPr id="696" name="Google Shape;696;p88"/>
          <p:cNvSpPr txBox="1">
            <a:spLocks noGrp="1"/>
          </p:cNvSpPr>
          <p:nvPr>
            <p:ph type="body" idx="1"/>
          </p:nvPr>
        </p:nvSpPr>
        <p:spPr>
          <a:xfrm>
            <a:off x="457200" y="1081200"/>
            <a:ext cx="7977000" cy="46038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Algunas consultas del usuario no pueden ser expresadas con el álgebra relacional básica.</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consultas incluyen el uso de funciones agregadas matemáticas.</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funciones se utilizan en consultas estadísticas sencillas que totalizan tuplas:</a:t>
            </a:r>
            <a:endParaRPr sz="2200"/>
          </a:p>
          <a:p>
            <a:pPr marL="914400" marR="0" lvl="1" indent="-368300" algn="l" rtl="0">
              <a:lnSpc>
                <a:spcPct val="100000"/>
              </a:lnSpc>
              <a:spcBef>
                <a:spcPts val="0"/>
              </a:spcBef>
              <a:spcAft>
                <a:spcPts val="0"/>
              </a:spcAft>
              <a:buSzPts val="2200"/>
              <a:buChar char="◆"/>
            </a:pPr>
            <a:r>
              <a:rPr lang="en" sz="2200"/>
              <a:t>PROMEDIO</a:t>
            </a:r>
            <a:endParaRPr sz="2200"/>
          </a:p>
          <a:p>
            <a:pPr marL="914400" marR="0" lvl="1" indent="-368300" algn="l" rtl="0">
              <a:lnSpc>
                <a:spcPct val="100000"/>
              </a:lnSpc>
              <a:spcBef>
                <a:spcPts val="0"/>
              </a:spcBef>
              <a:spcAft>
                <a:spcPts val="0"/>
              </a:spcAft>
              <a:buSzPts val="2200"/>
              <a:buChar char="◆"/>
            </a:pPr>
            <a:r>
              <a:rPr lang="en" sz="2200"/>
              <a:t>MAXIMO</a:t>
            </a:r>
            <a:endParaRPr sz="2200"/>
          </a:p>
          <a:p>
            <a:pPr marL="914400" marR="0" lvl="1" indent="-368300" algn="l" rtl="0">
              <a:lnSpc>
                <a:spcPct val="100000"/>
              </a:lnSpc>
              <a:spcBef>
                <a:spcPts val="0"/>
              </a:spcBef>
              <a:spcAft>
                <a:spcPts val="0"/>
              </a:spcAft>
              <a:buSzPts val="2200"/>
              <a:buChar char="◆"/>
            </a:pPr>
            <a:r>
              <a:rPr lang="en" sz="2200"/>
              <a:t>MINIMO</a:t>
            </a:r>
            <a:endParaRPr sz="2200"/>
          </a:p>
          <a:p>
            <a:pPr marL="914400" marR="0" lvl="1" indent="-368300" algn="l" rtl="0">
              <a:lnSpc>
                <a:spcPct val="100000"/>
              </a:lnSpc>
              <a:spcBef>
                <a:spcPts val="0"/>
              </a:spcBef>
              <a:spcAft>
                <a:spcPts val="0"/>
              </a:spcAft>
              <a:buSzPts val="2200"/>
              <a:buChar char="◆"/>
            </a:pPr>
            <a:r>
              <a:rPr lang="en" sz="2200"/>
              <a:t>CONTAR</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sp>
        <p:nvSpPr>
          <p:cNvPr id="697" name="Google Shape;697;p88"/>
          <p:cNvSpPr/>
          <p:nvPr/>
        </p:nvSpPr>
        <p:spPr>
          <a:xfrm>
            <a:off x="6562750" y="3443125"/>
            <a:ext cx="2276400" cy="1094700"/>
          </a:xfrm>
          <a:prstGeom prst="wedgeRoundRectCallout">
            <a:avLst>
              <a:gd name="adj1" fmla="val -65520"/>
              <a:gd name="adj2" fmla="val -108644"/>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Por qué se llaman agregadas?</a:t>
            </a:r>
            <a:endParaRPr sz="1700" b="1">
              <a:solidFill>
                <a:srgbClr val="FFFFFF"/>
              </a:solidFill>
              <a:latin typeface="Roboto Condensed"/>
              <a:ea typeface="Roboto Condensed"/>
              <a:cs typeface="Roboto Condensed"/>
              <a:sym typeface="Roboto Condensed"/>
            </a:endParaRPr>
          </a:p>
        </p:txBody>
      </p:sp>
      <p:sp>
        <p:nvSpPr>
          <p:cNvPr id="698" name="Google Shape;698;p88"/>
          <p:cNvSpPr/>
          <p:nvPr/>
        </p:nvSpPr>
        <p:spPr>
          <a:xfrm>
            <a:off x="6562750" y="4537825"/>
            <a:ext cx="2276400" cy="1094700"/>
          </a:xfrm>
          <a:prstGeom prst="wedgeRoundRectCallout">
            <a:avLst>
              <a:gd name="adj1" fmla="val 10857"/>
              <a:gd name="adj2" fmla="val -5108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Hay un problema de traducción</a:t>
            </a:r>
            <a:endParaRPr sz="17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9"/>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a:t>
            </a:r>
            <a:endParaRPr/>
          </a:p>
        </p:txBody>
      </p:sp>
      <p:sp>
        <p:nvSpPr>
          <p:cNvPr id="704" name="Google Shape;704;p89"/>
          <p:cNvSpPr txBox="1">
            <a:spLocks noGrp="1"/>
          </p:cNvSpPr>
          <p:nvPr>
            <p:ph type="body" idx="1"/>
          </p:nvPr>
        </p:nvSpPr>
        <p:spPr>
          <a:xfrm>
            <a:off x="457200" y="1081200"/>
            <a:ext cx="7977000" cy="46038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Algunas consultas del usuario no pueden ser expresadas con el álgebra relacional básica.</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consultas incluyen el uso de funciones agregadas matemáticas.</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Estas funciones se utilizan en consultas estadísticas sencillas que totalizan tuplas:</a:t>
            </a:r>
            <a:endParaRPr sz="2200"/>
          </a:p>
          <a:p>
            <a:pPr marL="914400" marR="0" lvl="1" indent="-368300" algn="l" rtl="0">
              <a:lnSpc>
                <a:spcPct val="100000"/>
              </a:lnSpc>
              <a:spcBef>
                <a:spcPts val="0"/>
              </a:spcBef>
              <a:spcAft>
                <a:spcPts val="0"/>
              </a:spcAft>
              <a:buSzPts val="2200"/>
              <a:buChar char="◆"/>
            </a:pPr>
            <a:r>
              <a:rPr lang="en" sz="2200"/>
              <a:t>PROMEDIO</a:t>
            </a:r>
            <a:endParaRPr sz="2200"/>
          </a:p>
          <a:p>
            <a:pPr marL="914400" marR="0" lvl="1" indent="-368300" algn="l" rtl="0">
              <a:lnSpc>
                <a:spcPct val="100000"/>
              </a:lnSpc>
              <a:spcBef>
                <a:spcPts val="0"/>
              </a:spcBef>
              <a:spcAft>
                <a:spcPts val="0"/>
              </a:spcAft>
              <a:buSzPts val="2200"/>
              <a:buChar char="◆"/>
            </a:pPr>
            <a:r>
              <a:rPr lang="en" sz="2200"/>
              <a:t>MAXIMO</a:t>
            </a:r>
            <a:endParaRPr sz="2200"/>
          </a:p>
          <a:p>
            <a:pPr marL="914400" marR="0" lvl="1" indent="-368300" algn="l" rtl="0">
              <a:lnSpc>
                <a:spcPct val="100000"/>
              </a:lnSpc>
              <a:spcBef>
                <a:spcPts val="0"/>
              </a:spcBef>
              <a:spcAft>
                <a:spcPts val="0"/>
              </a:spcAft>
              <a:buSzPts val="2200"/>
              <a:buChar char="◆"/>
            </a:pPr>
            <a:r>
              <a:rPr lang="en" sz="2200"/>
              <a:t>MINIMO</a:t>
            </a:r>
            <a:endParaRPr sz="2200"/>
          </a:p>
          <a:p>
            <a:pPr marL="914400" marR="0" lvl="1" indent="-368300" algn="l" rtl="0">
              <a:lnSpc>
                <a:spcPct val="100000"/>
              </a:lnSpc>
              <a:spcBef>
                <a:spcPts val="0"/>
              </a:spcBef>
              <a:spcAft>
                <a:spcPts val="0"/>
              </a:spcAft>
              <a:buSzPts val="2200"/>
              <a:buChar char="◆"/>
            </a:pPr>
            <a:r>
              <a:rPr lang="en" sz="2200"/>
              <a:t>CONTAR</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sp>
        <p:nvSpPr>
          <p:cNvPr id="705" name="Google Shape;705;p89"/>
          <p:cNvSpPr/>
          <p:nvPr/>
        </p:nvSpPr>
        <p:spPr>
          <a:xfrm>
            <a:off x="6562750" y="3443125"/>
            <a:ext cx="2276400" cy="1094700"/>
          </a:xfrm>
          <a:prstGeom prst="wedgeRoundRectCallout">
            <a:avLst>
              <a:gd name="adj1" fmla="val -65520"/>
              <a:gd name="adj2" fmla="val -108644"/>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Por qué se llaman agregadas?</a:t>
            </a:r>
            <a:endParaRPr sz="1700" b="1">
              <a:solidFill>
                <a:srgbClr val="FFFFFF"/>
              </a:solidFill>
              <a:latin typeface="Roboto Condensed"/>
              <a:ea typeface="Roboto Condensed"/>
              <a:cs typeface="Roboto Condensed"/>
              <a:sym typeface="Roboto Condensed"/>
            </a:endParaRPr>
          </a:p>
        </p:txBody>
      </p:sp>
      <p:sp>
        <p:nvSpPr>
          <p:cNvPr id="706" name="Google Shape;706;p89"/>
          <p:cNvSpPr/>
          <p:nvPr/>
        </p:nvSpPr>
        <p:spPr>
          <a:xfrm>
            <a:off x="6562750" y="4537825"/>
            <a:ext cx="2276400" cy="1094700"/>
          </a:xfrm>
          <a:prstGeom prst="wedgeRoundRectCallout">
            <a:avLst>
              <a:gd name="adj1" fmla="val 10857"/>
              <a:gd name="adj2" fmla="val -51080"/>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Roboto Condensed"/>
                <a:ea typeface="Roboto Condensed"/>
                <a:cs typeface="Roboto Condensed"/>
                <a:sym typeface="Roboto Condensed"/>
              </a:rPr>
              <a:t>Hay un problema de traducción</a:t>
            </a:r>
            <a:endParaRPr sz="1700" b="1">
              <a:solidFill>
                <a:srgbClr val="FFFFFF"/>
              </a:solidFill>
              <a:latin typeface="Roboto Condensed"/>
              <a:ea typeface="Roboto Condensed"/>
              <a:cs typeface="Roboto Condensed"/>
              <a:sym typeface="Roboto Condensed"/>
            </a:endParaRPr>
          </a:p>
        </p:txBody>
      </p:sp>
      <p:sp>
        <p:nvSpPr>
          <p:cNvPr id="707" name="Google Shape;707;p89"/>
          <p:cNvSpPr/>
          <p:nvPr/>
        </p:nvSpPr>
        <p:spPr>
          <a:xfrm>
            <a:off x="-25" y="5698900"/>
            <a:ext cx="9144000" cy="1158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spcBef>
                <a:spcPts val="0"/>
              </a:spcBef>
              <a:spcAft>
                <a:spcPts val="0"/>
              </a:spcAft>
              <a:buClr>
                <a:srgbClr val="FFFFFF"/>
              </a:buClr>
              <a:buSzPts val="2200"/>
              <a:buFont typeface="Roboto Condensed Light"/>
              <a:buChar char="●"/>
            </a:pPr>
            <a:r>
              <a:rPr lang="en" sz="2200" i="1">
                <a:solidFill>
                  <a:srgbClr val="FFFFFF"/>
                </a:solidFill>
                <a:latin typeface="Roboto Condensed Light"/>
                <a:ea typeface="Roboto Condensed Light"/>
                <a:cs typeface="Roboto Condensed Light"/>
                <a:sym typeface="Roboto Condensed Light"/>
              </a:rPr>
              <a:t>Aggregate: Formed or calculated by the combination of many separate units or items.</a:t>
            </a:r>
            <a:endParaRPr sz="2200" i="1">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0"/>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a:t>
            </a:r>
            <a:endParaRPr/>
          </a:p>
        </p:txBody>
      </p:sp>
      <p:sp>
        <p:nvSpPr>
          <p:cNvPr id="713" name="Google Shape;713;p90"/>
          <p:cNvSpPr txBox="1">
            <a:spLocks noGrp="1"/>
          </p:cNvSpPr>
          <p:nvPr>
            <p:ph type="body" idx="1"/>
          </p:nvPr>
        </p:nvSpPr>
        <p:spPr>
          <a:xfrm>
            <a:off x="457200" y="1081200"/>
            <a:ext cx="7977000" cy="5307600"/>
          </a:xfrm>
          <a:prstGeom prst="rect">
            <a:avLst/>
          </a:prstGeom>
        </p:spPr>
        <p:txBody>
          <a:bodyPr spcFirstLastPara="1" wrap="square" lIns="91425" tIns="91425" rIns="91425" bIns="91425" anchor="t" anchorCtr="0">
            <a:noAutofit/>
          </a:bodyPr>
          <a:lstStyle/>
          <a:p>
            <a:pPr marL="457200" marR="0" lvl="0" indent="-368300" algn="l" rtl="0">
              <a:lnSpc>
                <a:spcPct val="100000"/>
              </a:lnSpc>
              <a:spcBef>
                <a:spcPts val="600"/>
              </a:spcBef>
              <a:spcAft>
                <a:spcPts val="0"/>
              </a:spcAft>
              <a:buSzPts val="2200"/>
              <a:buChar char="➔"/>
            </a:pPr>
            <a:r>
              <a:rPr lang="en" sz="2200"/>
              <a:t>Una operación que involucre una función agregada se denota:</a:t>
            </a:r>
            <a:endParaRPr sz="2200"/>
          </a:p>
          <a:p>
            <a:pPr marL="457200" marR="0" lvl="0" indent="0" algn="l" rtl="0">
              <a:lnSpc>
                <a:spcPct val="100000"/>
              </a:lnSpc>
              <a:spcBef>
                <a:spcPts val="600"/>
              </a:spcBef>
              <a:spcAft>
                <a:spcPts val="0"/>
              </a:spcAft>
              <a:buNone/>
            </a:pPr>
            <a:endParaRPr sz="2200"/>
          </a:p>
          <a:p>
            <a:pPr marL="457200" marR="0" lvl="0" indent="0" algn="l" rtl="0">
              <a:lnSpc>
                <a:spcPct val="100000"/>
              </a:lnSpc>
              <a:spcBef>
                <a:spcPts val="600"/>
              </a:spcBef>
              <a:spcAft>
                <a:spcPts val="0"/>
              </a:spcAft>
              <a:buNone/>
            </a:pP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Los &lt;atributos de agrupamiento&gt; son una lista de atributos de la relación especificada por R.</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&lt;lista de funciones&gt; es una lista de pares (función atributo). En cada par se permite únicamente una sola función y un atributo a la vez.</a:t>
            </a:r>
            <a:endParaRPr sz="2200"/>
          </a:p>
          <a:p>
            <a:pPr marL="457200" marR="0" lvl="0" indent="0" algn="l" rtl="0">
              <a:lnSpc>
                <a:spcPct val="100000"/>
              </a:lnSpc>
              <a:spcBef>
                <a:spcPts val="600"/>
              </a:spcBef>
              <a:spcAft>
                <a:spcPts val="0"/>
              </a:spcAft>
              <a:buNone/>
            </a:pPr>
            <a:endParaRPr sz="2200"/>
          </a:p>
          <a:p>
            <a:pPr marL="457200" marR="0" lvl="0" indent="-368300" algn="l" rtl="0">
              <a:lnSpc>
                <a:spcPct val="100000"/>
              </a:lnSpc>
              <a:spcBef>
                <a:spcPts val="600"/>
              </a:spcBef>
              <a:spcAft>
                <a:spcPts val="0"/>
              </a:spcAft>
              <a:buSzPts val="2200"/>
              <a:buChar char="➔"/>
            </a:pPr>
            <a:r>
              <a:rPr lang="en" sz="2200"/>
              <a:t>La relación resultante contiene los atributos de agrupamiento más un atributo por cada función de la lista (resultado de cada función).</a:t>
            </a:r>
            <a:endParaRPr sz="2200"/>
          </a:p>
          <a:p>
            <a:pPr marL="457200" marR="0" lvl="0" indent="0" algn="l" rtl="0">
              <a:lnSpc>
                <a:spcPct val="100000"/>
              </a:lnSpc>
              <a:spcBef>
                <a:spcPts val="600"/>
              </a:spcBef>
              <a:spcAft>
                <a:spcPts val="0"/>
              </a:spcAft>
              <a:buNone/>
            </a:pPr>
            <a:endParaRPr sz="2200"/>
          </a:p>
          <a:p>
            <a:pPr marL="914400" marR="0" lvl="0" indent="0" algn="l" rtl="0">
              <a:lnSpc>
                <a:spcPct val="100000"/>
              </a:lnSpc>
              <a:spcBef>
                <a:spcPts val="600"/>
              </a:spcBef>
              <a:spcAft>
                <a:spcPts val="0"/>
              </a:spcAft>
              <a:buNone/>
            </a:pPr>
            <a:endParaRPr/>
          </a:p>
        </p:txBody>
      </p:sp>
      <p:pic>
        <p:nvPicPr>
          <p:cNvPr id="714" name="Google Shape;714;p90"/>
          <p:cNvPicPr preferRelativeResize="0"/>
          <p:nvPr/>
        </p:nvPicPr>
        <p:blipFill>
          <a:blip r:embed="rId3">
            <a:alphaModFix/>
          </a:blip>
          <a:stretch>
            <a:fillRect/>
          </a:stretch>
        </p:blipFill>
        <p:spPr>
          <a:xfrm>
            <a:off x="583500" y="1843668"/>
            <a:ext cx="7977000" cy="5940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1"/>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 (Ejemplo)</a:t>
            </a:r>
            <a:endParaRPr/>
          </a:p>
        </p:txBody>
      </p:sp>
      <p:pic>
        <p:nvPicPr>
          <p:cNvPr id="720" name="Google Shape;720;p91"/>
          <p:cNvPicPr preferRelativeResize="0"/>
          <p:nvPr/>
        </p:nvPicPr>
        <p:blipFill>
          <a:blip r:embed="rId3">
            <a:alphaModFix/>
          </a:blip>
          <a:stretch>
            <a:fillRect/>
          </a:stretch>
        </p:blipFill>
        <p:spPr>
          <a:xfrm>
            <a:off x="152400" y="1639149"/>
            <a:ext cx="8839200" cy="557874"/>
          </a:xfrm>
          <a:prstGeom prst="rect">
            <a:avLst/>
          </a:prstGeom>
          <a:noFill/>
          <a:ln>
            <a:noFill/>
          </a:ln>
        </p:spPr>
      </p:pic>
      <p:pic>
        <p:nvPicPr>
          <p:cNvPr id="721" name="Google Shape;721;p91"/>
          <p:cNvPicPr preferRelativeResize="0"/>
          <p:nvPr/>
        </p:nvPicPr>
        <p:blipFill>
          <a:blip r:embed="rId4">
            <a:alphaModFix/>
          </a:blip>
          <a:stretch>
            <a:fillRect/>
          </a:stretch>
        </p:blipFill>
        <p:spPr>
          <a:xfrm>
            <a:off x="879474" y="2511175"/>
            <a:ext cx="7385049" cy="39870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2"/>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 (Ejemplo)</a:t>
            </a:r>
            <a:endParaRPr/>
          </a:p>
        </p:txBody>
      </p:sp>
      <p:pic>
        <p:nvPicPr>
          <p:cNvPr id="727" name="Google Shape;727;p92"/>
          <p:cNvPicPr preferRelativeResize="0"/>
          <p:nvPr/>
        </p:nvPicPr>
        <p:blipFill>
          <a:blip r:embed="rId3">
            <a:alphaModFix/>
          </a:blip>
          <a:stretch>
            <a:fillRect/>
          </a:stretch>
        </p:blipFill>
        <p:spPr>
          <a:xfrm>
            <a:off x="152400" y="1639149"/>
            <a:ext cx="8839200" cy="557874"/>
          </a:xfrm>
          <a:prstGeom prst="rect">
            <a:avLst/>
          </a:prstGeom>
          <a:noFill/>
          <a:ln>
            <a:noFill/>
          </a:ln>
        </p:spPr>
      </p:pic>
      <p:pic>
        <p:nvPicPr>
          <p:cNvPr id="728" name="Google Shape;728;p92"/>
          <p:cNvPicPr preferRelativeResize="0"/>
          <p:nvPr/>
        </p:nvPicPr>
        <p:blipFill>
          <a:blip r:embed="rId4">
            <a:alphaModFix/>
          </a:blip>
          <a:stretch>
            <a:fillRect/>
          </a:stretch>
        </p:blipFill>
        <p:spPr>
          <a:xfrm>
            <a:off x="879474" y="2511175"/>
            <a:ext cx="7385049" cy="3987024"/>
          </a:xfrm>
          <a:prstGeom prst="rect">
            <a:avLst/>
          </a:prstGeom>
          <a:noFill/>
          <a:ln>
            <a:noFill/>
          </a:ln>
        </p:spPr>
      </p:pic>
      <p:sp>
        <p:nvSpPr>
          <p:cNvPr id="729" name="Google Shape;729;p92"/>
          <p:cNvSpPr/>
          <p:nvPr/>
        </p:nvSpPr>
        <p:spPr>
          <a:xfrm>
            <a:off x="1349150" y="2680375"/>
            <a:ext cx="2276400" cy="1094700"/>
          </a:xfrm>
          <a:prstGeom prst="wedgeRoundRectCallout">
            <a:avLst>
              <a:gd name="adj1" fmla="val -31216"/>
              <a:gd name="adj2" fmla="val -98936"/>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oboto Condensed"/>
                <a:ea typeface="Roboto Condensed"/>
                <a:cs typeface="Roboto Condensed"/>
                <a:sym typeface="Roboto Condensed"/>
              </a:rPr>
              <a:t>Si no se hace el RENAME, el motor establece los nombres de las columnas a discreción</a:t>
            </a:r>
            <a:endParaRPr sz="15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3"/>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 (Ejemplo)</a:t>
            </a:r>
            <a:endParaRPr/>
          </a:p>
        </p:txBody>
      </p:sp>
      <p:pic>
        <p:nvPicPr>
          <p:cNvPr id="735" name="Google Shape;735;p93"/>
          <p:cNvPicPr preferRelativeResize="0"/>
          <p:nvPr/>
        </p:nvPicPr>
        <p:blipFill>
          <a:blip r:embed="rId3">
            <a:alphaModFix/>
          </a:blip>
          <a:stretch>
            <a:fillRect/>
          </a:stretch>
        </p:blipFill>
        <p:spPr>
          <a:xfrm>
            <a:off x="152400" y="1639149"/>
            <a:ext cx="8839200" cy="557874"/>
          </a:xfrm>
          <a:prstGeom prst="rect">
            <a:avLst/>
          </a:prstGeom>
          <a:noFill/>
          <a:ln>
            <a:noFill/>
          </a:ln>
        </p:spPr>
      </p:pic>
      <p:pic>
        <p:nvPicPr>
          <p:cNvPr id="736" name="Google Shape;736;p93"/>
          <p:cNvPicPr preferRelativeResize="0"/>
          <p:nvPr/>
        </p:nvPicPr>
        <p:blipFill>
          <a:blip r:embed="rId4">
            <a:alphaModFix/>
          </a:blip>
          <a:stretch>
            <a:fillRect/>
          </a:stretch>
        </p:blipFill>
        <p:spPr>
          <a:xfrm>
            <a:off x="879474" y="2511175"/>
            <a:ext cx="7385049" cy="3987024"/>
          </a:xfrm>
          <a:prstGeom prst="rect">
            <a:avLst/>
          </a:prstGeom>
          <a:noFill/>
          <a:ln>
            <a:noFill/>
          </a:ln>
        </p:spPr>
      </p:pic>
      <p:sp>
        <p:nvSpPr>
          <p:cNvPr id="737" name="Google Shape;737;p93"/>
          <p:cNvSpPr/>
          <p:nvPr/>
        </p:nvSpPr>
        <p:spPr>
          <a:xfrm>
            <a:off x="3133025" y="4285875"/>
            <a:ext cx="2276400" cy="1094700"/>
          </a:xfrm>
          <a:prstGeom prst="wedgeRoundRectCallout">
            <a:avLst>
              <a:gd name="adj1" fmla="val -92723"/>
              <a:gd name="adj2" fmla="val -16922"/>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Roboto Condensed"/>
                <a:ea typeface="Roboto Condensed"/>
                <a:cs typeface="Roboto Condensed"/>
                <a:sym typeface="Roboto Condensed"/>
              </a:rPr>
              <a:t>A la columna Dno no se le aplicó ninguna función. Se retornó en el resultado porque se usó como atributo de agrupamiento</a:t>
            </a:r>
            <a:endParaRPr sz="13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94"/>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 (Ejemplo)</a:t>
            </a:r>
            <a:endParaRPr/>
          </a:p>
        </p:txBody>
      </p:sp>
      <p:pic>
        <p:nvPicPr>
          <p:cNvPr id="743" name="Google Shape;743;p94"/>
          <p:cNvPicPr preferRelativeResize="0"/>
          <p:nvPr/>
        </p:nvPicPr>
        <p:blipFill>
          <a:blip r:embed="rId3">
            <a:alphaModFix/>
          </a:blip>
          <a:stretch>
            <a:fillRect/>
          </a:stretch>
        </p:blipFill>
        <p:spPr>
          <a:xfrm>
            <a:off x="152400" y="1639149"/>
            <a:ext cx="8839200" cy="557874"/>
          </a:xfrm>
          <a:prstGeom prst="rect">
            <a:avLst/>
          </a:prstGeom>
          <a:noFill/>
          <a:ln>
            <a:noFill/>
          </a:ln>
        </p:spPr>
      </p:pic>
      <p:pic>
        <p:nvPicPr>
          <p:cNvPr id="744" name="Google Shape;744;p94"/>
          <p:cNvPicPr preferRelativeResize="0"/>
          <p:nvPr/>
        </p:nvPicPr>
        <p:blipFill>
          <a:blip r:embed="rId4">
            <a:alphaModFix/>
          </a:blip>
          <a:stretch>
            <a:fillRect/>
          </a:stretch>
        </p:blipFill>
        <p:spPr>
          <a:xfrm>
            <a:off x="879474" y="2511175"/>
            <a:ext cx="7385049" cy="3987024"/>
          </a:xfrm>
          <a:prstGeom prst="rect">
            <a:avLst/>
          </a:prstGeom>
          <a:noFill/>
          <a:ln>
            <a:noFill/>
          </a:ln>
        </p:spPr>
      </p:pic>
      <p:sp>
        <p:nvSpPr>
          <p:cNvPr id="745" name="Google Shape;745;p94"/>
          <p:cNvSpPr/>
          <p:nvPr/>
        </p:nvSpPr>
        <p:spPr>
          <a:xfrm>
            <a:off x="3133025" y="4285875"/>
            <a:ext cx="2276400" cy="1094700"/>
          </a:xfrm>
          <a:prstGeom prst="wedgeRoundRectCallout">
            <a:avLst>
              <a:gd name="adj1" fmla="val -92723"/>
              <a:gd name="adj2" fmla="val -16922"/>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Roboto Condensed"/>
                <a:ea typeface="Roboto Condensed"/>
                <a:cs typeface="Roboto Condensed"/>
                <a:sym typeface="Roboto Condensed"/>
              </a:rPr>
              <a:t>Una columna que no sea usada como atributo de agrupamiento, NO puede aparecer en el resultado</a:t>
            </a:r>
            <a:endParaRPr sz="13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5"/>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Funciones Agregadas y de Agrupamiento (Ejemplo)</a:t>
            </a:r>
            <a:endParaRPr/>
          </a:p>
        </p:txBody>
      </p:sp>
      <p:pic>
        <p:nvPicPr>
          <p:cNvPr id="751" name="Google Shape;751;p95"/>
          <p:cNvPicPr preferRelativeResize="0"/>
          <p:nvPr/>
        </p:nvPicPr>
        <p:blipFill>
          <a:blip r:embed="rId3">
            <a:alphaModFix/>
          </a:blip>
          <a:stretch>
            <a:fillRect/>
          </a:stretch>
        </p:blipFill>
        <p:spPr>
          <a:xfrm>
            <a:off x="1757488" y="1418550"/>
            <a:ext cx="5629025" cy="553675"/>
          </a:xfrm>
          <a:prstGeom prst="rect">
            <a:avLst/>
          </a:prstGeom>
          <a:noFill/>
          <a:ln>
            <a:noFill/>
          </a:ln>
        </p:spPr>
      </p:pic>
      <p:pic>
        <p:nvPicPr>
          <p:cNvPr id="752" name="Google Shape;752;p95"/>
          <p:cNvPicPr preferRelativeResize="0"/>
          <p:nvPr/>
        </p:nvPicPr>
        <p:blipFill>
          <a:blip r:embed="rId4">
            <a:alphaModFix/>
          </a:blip>
          <a:stretch>
            <a:fillRect/>
          </a:stretch>
        </p:blipFill>
        <p:spPr>
          <a:xfrm>
            <a:off x="1402538" y="2615125"/>
            <a:ext cx="6338925" cy="35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04575" y="199799"/>
            <a:ext cx="82296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Operador SELECT</a:t>
            </a:r>
            <a:endParaRPr/>
          </a:p>
        </p:txBody>
      </p:sp>
      <p:sp>
        <p:nvSpPr>
          <p:cNvPr id="91" name="Google Shape;91;p16"/>
          <p:cNvSpPr txBox="1"/>
          <p:nvPr/>
        </p:nvSpPr>
        <p:spPr>
          <a:xfrm>
            <a:off x="919725" y="1711050"/>
            <a:ext cx="3413400" cy="4926000"/>
          </a:xfrm>
          <a:prstGeom prst="rect">
            <a:avLst/>
          </a:prstGeom>
          <a:solidFill>
            <a:srgbClr val="F3F3F3"/>
          </a:solidFill>
          <a:ln>
            <a:noFill/>
          </a:ln>
        </p:spPr>
        <p:txBody>
          <a:bodyPr spcFirstLastPara="1" wrap="square" lIns="91425" tIns="91425" rIns="91425" bIns="91425" anchor="ctr" anchorCtr="0">
            <a:noAutofit/>
          </a:bodyPr>
          <a:lstStyle/>
          <a:p>
            <a:pPr marL="457200" lvl="0" indent="-355600" algn="l" rtl="0">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Se utiliza para </a:t>
            </a:r>
            <a:r>
              <a:rPr lang="en" sz="2000" b="1">
                <a:solidFill>
                  <a:srgbClr val="CC0000"/>
                </a:solidFill>
                <a:latin typeface="Roboto Condensed"/>
                <a:ea typeface="Roboto Condensed"/>
                <a:cs typeface="Roboto Condensed"/>
                <a:sym typeface="Roboto Condensed"/>
              </a:rPr>
              <a:t>seleccionar un subconjunto de tuplas </a:t>
            </a:r>
            <a:r>
              <a:rPr lang="en" sz="2000">
                <a:solidFill>
                  <a:schemeClr val="dk1"/>
                </a:solidFill>
                <a:latin typeface="Roboto Condensed"/>
                <a:ea typeface="Roboto Condensed"/>
                <a:cs typeface="Roboto Condensed"/>
                <a:sym typeface="Roboto Condensed"/>
              </a:rPr>
              <a:t>de una relación que satisfagan una condición de selección.</a:t>
            </a:r>
            <a:endParaRPr sz="2000">
              <a:solidFill>
                <a:schemeClr val="dk1"/>
              </a:solidFill>
              <a:latin typeface="Roboto Condensed"/>
              <a:ea typeface="Roboto Condensed"/>
              <a:cs typeface="Roboto Condensed"/>
              <a:sym typeface="Roboto Condensed"/>
            </a:endParaRPr>
          </a:p>
          <a:p>
            <a:pPr marL="457200" lvl="0" indent="0" algn="l" rtl="0">
              <a:lnSpc>
                <a:spcPct val="77142"/>
              </a:lnSpc>
              <a:spcBef>
                <a:spcPts val="800"/>
              </a:spcBef>
              <a:spcAft>
                <a:spcPts val="0"/>
              </a:spcAft>
              <a:buNone/>
            </a:pPr>
            <a:endParaRPr sz="2000">
              <a:solidFill>
                <a:schemeClr val="dk1"/>
              </a:solidFill>
              <a:latin typeface="Roboto Condensed"/>
              <a:ea typeface="Roboto Condensed"/>
              <a:cs typeface="Roboto Condensed"/>
              <a:sym typeface="Roboto Condensed"/>
            </a:endParaRPr>
          </a:p>
          <a:p>
            <a:pPr marL="457200" lvl="0" indent="-355600" algn="l" rtl="0">
              <a:lnSpc>
                <a:spcPct val="77142"/>
              </a:lnSpc>
              <a:spcBef>
                <a:spcPts val="8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 un filtro que deja solo las filas que cumplan una condición específica. De forma contraria se puede definir como un filtro que descarta las que no cumplan una condición específica.</a:t>
            </a:r>
            <a:endParaRPr sz="2000">
              <a:solidFill>
                <a:schemeClr val="dk1"/>
              </a:solidFill>
              <a:latin typeface="Roboto Condensed"/>
              <a:ea typeface="Roboto Condensed"/>
              <a:cs typeface="Roboto Condensed"/>
              <a:sym typeface="Roboto Condensed"/>
            </a:endParaRPr>
          </a:p>
        </p:txBody>
      </p:sp>
      <p:sp>
        <p:nvSpPr>
          <p:cNvPr id="92" name="Google Shape;92;p16"/>
          <p:cNvSpPr txBox="1"/>
          <p:nvPr/>
        </p:nvSpPr>
        <p:spPr>
          <a:xfrm>
            <a:off x="919725" y="1177300"/>
            <a:ext cx="3413400" cy="4050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DESCRIPCIÓN</a:t>
            </a:r>
            <a:endParaRPr b="1">
              <a:solidFill>
                <a:srgbClr val="FFFFFF"/>
              </a:solidFill>
              <a:latin typeface="Roboto Condensed"/>
              <a:ea typeface="Roboto Condensed"/>
              <a:cs typeface="Roboto Condensed"/>
              <a:sym typeface="Roboto Condensed"/>
            </a:endParaRPr>
          </a:p>
        </p:txBody>
      </p:sp>
      <p:sp>
        <p:nvSpPr>
          <p:cNvPr id="93" name="Google Shape;93;p16"/>
          <p:cNvSpPr txBox="1"/>
          <p:nvPr/>
        </p:nvSpPr>
        <p:spPr>
          <a:xfrm>
            <a:off x="4703425" y="1711050"/>
            <a:ext cx="3413400" cy="198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94" name="Google Shape;94;p16"/>
          <p:cNvSpPr txBox="1"/>
          <p:nvPr/>
        </p:nvSpPr>
        <p:spPr>
          <a:xfrm>
            <a:off x="4703425" y="1175488"/>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SÍMBOLO (SIGMA)</a:t>
            </a:r>
            <a:endParaRPr b="1">
              <a:solidFill>
                <a:srgbClr val="FFFFFF"/>
              </a:solidFill>
              <a:latin typeface="Roboto Condensed"/>
              <a:ea typeface="Roboto Condensed"/>
              <a:cs typeface="Roboto Condensed"/>
              <a:sym typeface="Roboto Condensed"/>
            </a:endParaRPr>
          </a:p>
        </p:txBody>
      </p:sp>
      <p:sp>
        <p:nvSpPr>
          <p:cNvPr id="95" name="Google Shape;95;p16"/>
          <p:cNvSpPr txBox="1"/>
          <p:nvPr/>
        </p:nvSpPr>
        <p:spPr>
          <a:xfrm>
            <a:off x="4703425" y="4490250"/>
            <a:ext cx="3413400" cy="2146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600"/>
              </a:spcBef>
              <a:spcAft>
                <a:spcPts val="0"/>
              </a:spcAft>
              <a:buNone/>
            </a:pPr>
            <a:endParaRPr sz="2000">
              <a:solidFill>
                <a:schemeClr val="dk1"/>
              </a:solidFill>
              <a:latin typeface="Roboto Condensed"/>
              <a:ea typeface="Roboto Condensed"/>
              <a:cs typeface="Roboto Condensed"/>
              <a:sym typeface="Roboto Condensed"/>
            </a:endParaRPr>
          </a:p>
        </p:txBody>
      </p:sp>
      <p:sp>
        <p:nvSpPr>
          <p:cNvPr id="96" name="Google Shape;96;p16"/>
          <p:cNvSpPr txBox="1"/>
          <p:nvPr/>
        </p:nvSpPr>
        <p:spPr>
          <a:xfrm>
            <a:off x="4703425" y="3982200"/>
            <a:ext cx="3413400" cy="383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Condensed"/>
                <a:ea typeface="Roboto Condensed"/>
                <a:cs typeface="Roboto Condensed"/>
                <a:sym typeface="Roboto Condensed"/>
              </a:rPr>
              <a:t>NOTACIÓN</a:t>
            </a:r>
            <a:endParaRPr b="1">
              <a:solidFill>
                <a:srgbClr val="FFFFFF"/>
              </a:solidFill>
              <a:latin typeface="Roboto Condensed"/>
              <a:ea typeface="Roboto Condensed"/>
              <a:cs typeface="Roboto Condensed"/>
              <a:sym typeface="Roboto Condensed"/>
            </a:endParaRPr>
          </a:p>
        </p:txBody>
      </p:sp>
      <p:pic>
        <p:nvPicPr>
          <p:cNvPr id="97" name="Google Shape;97;p16"/>
          <p:cNvPicPr preferRelativeResize="0"/>
          <p:nvPr/>
        </p:nvPicPr>
        <p:blipFill>
          <a:blip r:embed="rId3">
            <a:alphaModFix/>
          </a:blip>
          <a:stretch>
            <a:fillRect/>
          </a:stretch>
        </p:blipFill>
        <p:spPr>
          <a:xfrm>
            <a:off x="5408925" y="1747288"/>
            <a:ext cx="2002399" cy="1875262"/>
          </a:xfrm>
          <a:prstGeom prst="rect">
            <a:avLst/>
          </a:prstGeom>
          <a:noFill/>
          <a:ln>
            <a:noFill/>
          </a:ln>
        </p:spPr>
      </p:pic>
      <p:pic>
        <p:nvPicPr>
          <p:cNvPr id="98" name="Google Shape;98;p16"/>
          <p:cNvPicPr preferRelativeResize="0"/>
          <p:nvPr/>
        </p:nvPicPr>
        <p:blipFill>
          <a:blip r:embed="rId4">
            <a:alphaModFix/>
          </a:blip>
          <a:stretch>
            <a:fillRect/>
          </a:stretch>
        </p:blipFill>
        <p:spPr>
          <a:xfrm>
            <a:off x="4876375" y="5189907"/>
            <a:ext cx="3067500" cy="496213"/>
          </a:xfrm>
          <a:prstGeom prst="rect">
            <a:avLst/>
          </a:prstGeom>
          <a:noFill/>
          <a:ln>
            <a:noFill/>
          </a:ln>
        </p:spPr>
      </p:pic>
      <p:sp>
        <p:nvSpPr>
          <p:cNvPr id="99" name="Google Shape;99;p16"/>
          <p:cNvSpPr/>
          <p:nvPr/>
        </p:nvSpPr>
        <p:spPr>
          <a:xfrm>
            <a:off x="6713975" y="2602650"/>
            <a:ext cx="2276400" cy="1094700"/>
          </a:xfrm>
          <a:prstGeom prst="wedgeRoundRectCallout">
            <a:avLst>
              <a:gd name="adj1" fmla="val -8516"/>
              <a:gd name="adj2" fmla="val 191244"/>
              <a:gd name="adj3" fmla="val 0"/>
            </a:avLst>
          </a:prstGeom>
          <a:solidFill>
            <a:srgbClr val="00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Condensed"/>
                <a:ea typeface="Roboto Condensed"/>
                <a:cs typeface="Roboto Condensed"/>
                <a:sym typeface="Roboto Condensed"/>
              </a:rPr>
              <a:t>Expresión algebraica sobre la que se aplica la operación</a:t>
            </a:r>
            <a:endParaRPr sz="1800" b="1">
              <a:solidFill>
                <a:srgbClr val="FFFFFF"/>
              </a:solidFill>
              <a:latin typeface="Roboto Condensed"/>
              <a:ea typeface="Roboto Condensed"/>
              <a:cs typeface="Roboto Condensed"/>
              <a:sym typeface="Roboto Condense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06F3-8FE1-46D5-AAC8-B50F3C9C61C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9ABAF0-66A4-4B84-9E58-C4E3383E282F}"/>
              </a:ext>
            </a:extLst>
          </p:cNvPr>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1BAB755-B64F-4E5E-B2D3-12ABECFFBF0C}"/>
                  </a:ext>
                </a:extLst>
              </p14:cNvPr>
              <p14:cNvContentPartPr/>
              <p14:nvPr/>
            </p14:nvContentPartPr>
            <p14:xfrm>
              <a:off x="42840" y="1223640"/>
              <a:ext cx="9119520" cy="4402800"/>
            </p14:xfrm>
          </p:contentPart>
        </mc:Choice>
        <mc:Fallback xmlns="">
          <p:pic>
            <p:nvPicPr>
              <p:cNvPr id="4" name="Ink 3">
                <a:extLst>
                  <a:ext uri="{FF2B5EF4-FFF2-40B4-BE49-F238E27FC236}">
                    <a16:creationId xmlns:a16="http://schemas.microsoft.com/office/drawing/2014/main" id="{B1BAB755-B64F-4E5E-B2D3-12ABECFFBF0C}"/>
                  </a:ext>
                </a:extLst>
              </p:cNvPr>
              <p:cNvPicPr/>
              <p:nvPr/>
            </p:nvPicPr>
            <p:blipFill>
              <a:blip r:embed="rId3"/>
              <a:stretch>
                <a:fillRect/>
              </a:stretch>
            </p:blipFill>
            <p:spPr>
              <a:xfrm>
                <a:off x="33480" y="1214280"/>
                <a:ext cx="9138240" cy="442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B0AD372-8C10-481F-8611-83431F777F28}"/>
                  </a:ext>
                </a:extLst>
              </p14:cNvPr>
              <p14:cNvContentPartPr/>
              <p14:nvPr/>
            </p14:nvContentPartPr>
            <p14:xfrm>
              <a:off x="332640" y="1930680"/>
              <a:ext cx="8718840" cy="4579560"/>
            </p14:xfrm>
          </p:contentPart>
        </mc:Choice>
        <mc:Fallback xmlns="">
          <p:pic>
            <p:nvPicPr>
              <p:cNvPr id="5" name="Ink 4">
                <a:extLst>
                  <a:ext uri="{FF2B5EF4-FFF2-40B4-BE49-F238E27FC236}">
                    <a16:creationId xmlns:a16="http://schemas.microsoft.com/office/drawing/2014/main" id="{5B0AD372-8C10-481F-8611-83431F777F28}"/>
                  </a:ext>
                </a:extLst>
              </p:cNvPr>
              <p:cNvPicPr/>
              <p:nvPr/>
            </p:nvPicPr>
            <p:blipFill>
              <a:blip r:embed="rId5"/>
              <a:stretch>
                <a:fillRect/>
              </a:stretch>
            </p:blipFill>
            <p:spPr>
              <a:xfrm>
                <a:off x="323280" y="1921320"/>
                <a:ext cx="8737560" cy="4598280"/>
              </a:xfrm>
              <a:prstGeom prst="rect">
                <a:avLst/>
              </a:prstGeom>
            </p:spPr>
          </p:pic>
        </mc:Fallback>
      </mc:AlternateContent>
    </p:spTree>
    <p:extLst>
      <p:ext uri="{BB962C8B-B14F-4D97-AF65-F5344CB8AC3E}">
        <p14:creationId xmlns:p14="http://schemas.microsoft.com/office/powerpoint/2010/main" val="4270809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E17F-7B37-420A-9557-50B26FE6B4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44E184-94B5-42EC-97B4-1179FC83488C}"/>
              </a:ext>
            </a:extLst>
          </p:cNvPr>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0E75124-5113-4CD3-A670-17CBEB707891}"/>
                  </a:ext>
                </a:extLst>
              </p14:cNvPr>
              <p14:cNvContentPartPr/>
              <p14:nvPr/>
            </p14:nvContentPartPr>
            <p14:xfrm>
              <a:off x="160920" y="945000"/>
              <a:ext cx="8836920" cy="5360040"/>
            </p14:xfrm>
          </p:contentPart>
        </mc:Choice>
        <mc:Fallback xmlns="">
          <p:pic>
            <p:nvPicPr>
              <p:cNvPr id="4" name="Ink 3">
                <a:extLst>
                  <a:ext uri="{FF2B5EF4-FFF2-40B4-BE49-F238E27FC236}">
                    <a16:creationId xmlns:a16="http://schemas.microsoft.com/office/drawing/2014/main" id="{90E75124-5113-4CD3-A670-17CBEB707891}"/>
                  </a:ext>
                </a:extLst>
              </p:cNvPr>
              <p:cNvPicPr/>
              <p:nvPr/>
            </p:nvPicPr>
            <p:blipFill>
              <a:blip r:embed="rId3"/>
              <a:stretch>
                <a:fillRect/>
              </a:stretch>
            </p:blipFill>
            <p:spPr>
              <a:xfrm>
                <a:off x="151560" y="935640"/>
                <a:ext cx="8855640" cy="5378760"/>
              </a:xfrm>
              <a:prstGeom prst="rect">
                <a:avLst/>
              </a:prstGeom>
            </p:spPr>
          </p:pic>
        </mc:Fallback>
      </mc:AlternateContent>
    </p:spTree>
    <p:extLst>
      <p:ext uri="{BB962C8B-B14F-4D97-AF65-F5344CB8AC3E}">
        <p14:creationId xmlns:p14="http://schemas.microsoft.com/office/powerpoint/2010/main" val="1324364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FFFD-F5B0-4339-99B3-EDF9EA5D57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720A62F-E841-4789-AAA3-720F001DFD3D}"/>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8675CA8F-5D05-4374-819B-906448077F51}"/>
              </a:ext>
            </a:extLst>
          </p:cNvPr>
          <p:cNvPicPr>
            <a:picLocks noChangeAspect="1"/>
          </p:cNvPicPr>
          <p:nvPr/>
        </p:nvPicPr>
        <p:blipFill>
          <a:blip r:embed="rId2"/>
          <a:stretch>
            <a:fillRect/>
          </a:stretch>
        </p:blipFill>
        <p:spPr>
          <a:xfrm>
            <a:off x="204575" y="1081200"/>
            <a:ext cx="7414903" cy="21947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EAD40C7-C68F-4EA5-AFCB-92D227743F89}"/>
                  </a:ext>
                </a:extLst>
              </p14:cNvPr>
              <p14:cNvContentPartPr/>
              <p14:nvPr/>
            </p14:nvContentPartPr>
            <p14:xfrm>
              <a:off x="171720" y="3440160"/>
              <a:ext cx="9029880" cy="2898000"/>
            </p14:xfrm>
          </p:contentPart>
        </mc:Choice>
        <mc:Fallback xmlns="">
          <p:pic>
            <p:nvPicPr>
              <p:cNvPr id="5" name="Ink 4">
                <a:extLst>
                  <a:ext uri="{FF2B5EF4-FFF2-40B4-BE49-F238E27FC236}">
                    <a16:creationId xmlns:a16="http://schemas.microsoft.com/office/drawing/2014/main" id="{8EAD40C7-C68F-4EA5-AFCB-92D227743F89}"/>
                  </a:ext>
                </a:extLst>
              </p:cNvPr>
              <p:cNvPicPr/>
              <p:nvPr/>
            </p:nvPicPr>
            <p:blipFill>
              <a:blip r:embed="rId4"/>
              <a:stretch>
                <a:fillRect/>
              </a:stretch>
            </p:blipFill>
            <p:spPr>
              <a:xfrm>
                <a:off x="162360" y="3430800"/>
                <a:ext cx="9048600" cy="2916720"/>
              </a:xfrm>
              <a:prstGeom prst="rect">
                <a:avLst/>
              </a:prstGeom>
            </p:spPr>
          </p:pic>
        </mc:Fallback>
      </mc:AlternateContent>
    </p:spTree>
    <p:extLst>
      <p:ext uri="{BB962C8B-B14F-4D97-AF65-F5344CB8AC3E}">
        <p14:creationId xmlns:p14="http://schemas.microsoft.com/office/powerpoint/2010/main" val="156420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AE31-5551-4718-8D60-887366C1366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5B5D200-1B60-4EE1-A062-01055F566192}"/>
              </a:ext>
            </a:extLst>
          </p:cNvPr>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5EE7FDC-8273-4F4C-97BB-61CEE1ECD402}"/>
                  </a:ext>
                </a:extLst>
              </p14:cNvPr>
              <p14:cNvContentPartPr/>
              <p14:nvPr/>
            </p14:nvContentPartPr>
            <p14:xfrm>
              <a:off x="196920" y="1065960"/>
              <a:ext cx="8936640" cy="5173200"/>
            </p14:xfrm>
          </p:contentPart>
        </mc:Choice>
        <mc:Fallback xmlns="">
          <p:pic>
            <p:nvPicPr>
              <p:cNvPr id="4" name="Ink 3">
                <a:extLst>
                  <a:ext uri="{FF2B5EF4-FFF2-40B4-BE49-F238E27FC236}">
                    <a16:creationId xmlns:a16="http://schemas.microsoft.com/office/drawing/2014/main" id="{C5EE7FDC-8273-4F4C-97BB-61CEE1ECD402}"/>
                  </a:ext>
                </a:extLst>
              </p:cNvPr>
              <p:cNvPicPr/>
              <p:nvPr/>
            </p:nvPicPr>
            <p:blipFill>
              <a:blip r:embed="rId3"/>
              <a:stretch>
                <a:fillRect/>
              </a:stretch>
            </p:blipFill>
            <p:spPr>
              <a:xfrm>
                <a:off x="187560" y="1056600"/>
                <a:ext cx="8955360" cy="5191920"/>
              </a:xfrm>
              <a:prstGeom prst="rect">
                <a:avLst/>
              </a:prstGeom>
            </p:spPr>
          </p:pic>
        </mc:Fallback>
      </mc:AlternateContent>
    </p:spTree>
    <p:extLst>
      <p:ext uri="{BB962C8B-B14F-4D97-AF65-F5344CB8AC3E}">
        <p14:creationId xmlns:p14="http://schemas.microsoft.com/office/powerpoint/2010/main" val="681429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D0BC-CC95-4AA8-9A4C-0A0653C4B83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5F4EE8-69A3-48B5-83B5-D3A8CFD3EB4E}"/>
              </a:ext>
            </a:extLst>
          </p:cNvPr>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A13561-5652-4BA3-9E9D-EF9E94C257B9}"/>
                  </a:ext>
                </a:extLst>
              </p14:cNvPr>
              <p14:cNvContentPartPr/>
              <p14:nvPr/>
            </p14:nvContentPartPr>
            <p14:xfrm>
              <a:off x="53640" y="1080720"/>
              <a:ext cx="9129960" cy="5704200"/>
            </p14:xfrm>
          </p:contentPart>
        </mc:Choice>
        <mc:Fallback xmlns="">
          <p:pic>
            <p:nvPicPr>
              <p:cNvPr id="4" name="Ink 3">
                <a:extLst>
                  <a:ext uri="{FF2B5EF4-FFF2-40B4-BE49-F238E27FC236}">
                    <a16:creationId xmlns:a16="http://schemas.microsoft.com/office/drawing/2014/main" id="{4DA13561-5652-4BA3-9E9D-EF9E94C257B9}"/>
                  </a:ext>
                </a:extLst>
              </p:cNvPr>
              <p:cNvPicPr/>
              <p:nvPr/>
            </p:nvPicPr>
            <p:blipFill>
              <a:blip r:embed="rId3"/>
              <a:stretch>
                <a:fillRect/>
              </a:stretch>
            </p:blipFill>
            <p:spPr>
              <a:xfrm>
                <a:off x="44280" y="1071360"/>
                <a:ext cx="9148680" cy="5722920"/>
              </a:xfrm>
              <a:prstGeom prst="rect">
                <a:avLst/>
              </a:prstGeom>
            </p:spPr>
          </p:pic>
        </mc:Fallback>
      </mc:AlternateContent>
    </p:spTree>
    <p:extLst>
      <p:ext uri="{BB962C8B-B14F-4D97-AF65-F5344CB8AC3E}">
        <p14:creationId xmlns:p14="http://schemas.microsoft.com/office/powerpoint/2010/main" val="925537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FDFD-CE30-463E-8BFF-519C467579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4306CB-98D3-4261-9347-1E73D1251CB5}"/>
              </a:ext>
            </a:extLst>
          </p:cNvPr>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1A43B64-55F2-4D8D-AAF8-77F854EAF345}"/>
                  </a:ext>
                </a:extLst>
              </p14:cNvPr>
              <p14:cNvContentPartPr/>
              <p14:nvPr/>
            </p14:nvContentPartPr>
            <p14:xfrm>
              <a:off x="-658080" y="1154160"/>
              <a:ext cx="9859680" cy="5180400"/>
            </p14:xfrm>
          </p:contentPart>
        </mc:Choice>
        <mc:Fallback xmlns="">
          <p:pic>
            <p:nvPicPr>
              <p:cNvPr id="4" name="Ink 3">
                <a:extLst>
                  <a:ext uri="{FF2B5EF4-FFF2-40B4-BE49-F238E27FC236}">
                    <a16:creationId xmlns:a16="http://schemas.microsoft.com/office/drawing/2014/main" id="{E1A43B64-55F2-4D8D-AAF8-77F854EAF345}"/>
                  </a:ext>
                </a:extLst>
              </p:cNvPr>
              <p:cNvPicPr/>
              <p:nvPr/>
            </p:nvPicPr>
            <p:blipFill>
              <a:blip r:embed="rId3"/>
              <a:stretch>
                <a:fillRect/>
              </a:stretch>
            </p:blipFill>
            <p:spPr>
              <a:xfrm>
                <a:off x="-667440" y="1144800"/>
                <a:ext cx="9878400" cy="5199120"/>
              </a:xfrm>
              <a:prstGeom prst="rect">
                <a:avLst/>
              </a:prstGeom>
            </p:spPr>
          </p:pic>
        </mc:Fallback>
      </mc:AlternateContent>
    </p:spTree>
    <p:extLst>
      <p:ext uri="{BB962C8B-B14F-4D97-AF65-F5344CB8AC3E}">
        <p14:creationId xmlns:p14="http://schemas.microsoft.com/office/powerpoint/2010/main" val="667065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56"/>
        <p:cNvGrpSpPr/>
        <p:nvPr/>
      </p:nvGrpSpPr>
      <p:grpSpPr>
        <a:xfrm>
          <a:off x="0" y="0"/>
          <a:ext cx="0" cy="0"/>
          <a:chOff x="0" y="0"/>
          <a:chExt cx="0" cy="0"/>
        </a:xfrm>
      </p:grpSpPr>
      <p:sp>
        <p:nvSpPr>
          <p:cNvPr id="757" name="Google Shape;757;p96"/>
          <p:cNvSpPr txBox="1">
            <a:spLocks noGrp="1"/>
          </p:cNvSpPr>
          <p:nvPr>
            <p:ph type="ctrTitle"/>
          </p:nvPr>
        </p:nvSpPr>
        <p:spPr>
          <a:xfrm>
            <a:off x="292075" y="11548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3F3F3"/>
                </a:solidFill>
                <a:latin typeface="Roboto Condensed"/>
                <a:ea typeface="Roboto Condensed"/>
                <a:cs typeface="Roboto Condensed"/>
                <a:sym typeface="Roboto Condensed"/>
              </a:rPr>
              <a:t>Algebra Relacional</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758" name="Google Shape;758;p96"/>
          <p:cNvSpPr txBox="1">
            <a:spLocks noGrp="1"/>
          </p:cNvSpPr>
          <p:nvPr>
            <p:ph type="ctrTitle"/>
          </p:nvPr>
        </p:nvSpPr>
        <p:spPr>
          <a:xfrm>
            <a:off x="292075" y="1669600"/>
            <a:ext cx="7543800" cy="9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3F3F3"/>
                </a:solidFill>
                <a:latin typeface="Roboto Condensed"/>
                <a:ea typeface="Roboto Condensed"/>
                <a:cs typeface="Roboto Condensed"/>
                <a:sym typeface="Roboto Condensed"/>
              </a:rPr>
              <a:t>CE3101 - Bases de Datos</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3113</Words>
  <Application>Microsoft Office PowerPoint</Application>
  <PresentationFormat>On-screen Show (4:3)</PresentationFormat>
  <Paragraphs>435</Paragraphs>
  <Slides>96</Slides>
  <Notes>89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Droid Sans</vt:lpstr>
      <vt:lpstr>Roboto Condensed</vt:lpstr>
      <vt:lpstr>Roboto Condensed Light</vt:lpstr>
      <vt:lpstr>Simple Light</vt:lpstr>
      <vt:lpstr>Algebra Relacional </vt:lpstr>
      <vt:lpstr>Disclaimer / Descargo de Responsabilidad</vt:lpstr>
      <vt:lpstr>Qué es Álgebra Relacional?</vt:lpstr>
      <vt:lpstr>Clasificación de los Operadores</vt:lpstr>
      <vt:lpstr>Clasificación de los Operadores</vt:lpstr>
      <vt:lpstr>Caso de estudio</vt:lpstr>
      <vt:lpstr>Caso de estudio</vt:lpstr>
      <vt:lpstr>Operador SELECT</vt:lpstr>
      <vt:lpstr>Operador SELECT</vt:lpstr>
      <vt:lpstr>Operador SELECT</vt:lpstr>
      <vt:lpstr>Operador SELECT</vt:lpstr>
      <vt:lpstr>Operador SELECT</vt:lpstr>
      <vt:lpstr>Operador SELECT (Ejemplo)</vt:lpstr>
      <vt:lpstr>Operador SELECT (Ejemplo)</vt:lpstr>
      <vt:lpstr>Operador SELECT (Otras consideraciones)</vt:lpstr>
      <vt:lpstr>Operador PROJECT</vt:lpstr>
      <vt:lpstr>Operador PROJECT</vt:lpstr>
      <vt:lpstr>Operador PROJECT (Ejemplo)</vt:lpstr>
      <vt:lpstr>Operador PROJECT (Ejemplo)</vt:lpstr>
      <vt:lpstr>Operador PROJECT (Ejemplo)</vt:lpstr>
      <vt:lpstr>Antes de continuar...</vt:lpstr>
      <vt:lpstr>Antes de continuar...</vt:lpstr>
      <vt:lpstr>Operador RENAME</vt:lpstr>
      <vt:lpstr>Operador RENAME (Ejemplo)</vt:lpstr>
      <vt:lpstr>Operador UNION</vt:lpstr>
      <vt:lpstr>Operador UNION (Ejemplo)</vt:lpstr>
      <vt:lpstr>Operador UNION (Ejemplo)</vt:lpstr>
      <vt:lpstr>Operador UNION (Ejemplo)</vt:lpstr>
      <vt:lpstr>Operador UNION (Ejemplo)</vt:lpstr>
      <vt:lpstr>Operador UNION (Ejemplo)</vt:lpstr>
      <vt:lpstr>Operador UNION (Ejemplo)</vt:lpstr>
      <vt:lpstr>Operador UNION (Ejemplo)</vt:lpstr>
      <vt:lpstr>Operador UNION (Ejemplo)</vt:lpstr>
      <vt:lpstr>Operador INTERSECTION</vt:lpstr>
      <vt:lpstr>Operador INTERSECTION (Ejemplo)</vt:lpstr>
      <vt:lpstr>Operador MINUS</vt:lpstr>
      <vt:lpstr>Operador MINUS (Ejemplo)</vt:lpstr>
      <vt:lpstr>Operador MINUS (Ejemplo)</vt:lpstr>
      <vt:lpstr>Sobre estos operadores</vt:lpstr>
      <vt:lpstr>Operador CARTESIAN PRODUCT</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CARTESIAN PRODUCT (Ejemplo)</vt:lpstr>
      <vt:lpstr>Operador JOIN</vt:lpstr>
      <vt:lpstr>Operador JOIN (Ejemplo)</vt:lpstr>
      <vt:lpstr>PowerPoint Presentation</vt:lpstr>
      <vt:lpstr>Operador JOIN (Ejemplo)</vt:lpstr>
      <vt:lpstr>Operador JOIN (Ejemplo)</vt:lpstr>
      <vt:lpstr>Operador JOIN (Ejemplo)</vt:lpstr>
      <vt:lpstr>Operador JOIN (Ejemplo)</vt:lpstr>
      <vt:lpstr>Operador JOIN</vt:lpstr>
      <vt:lpstr>Operador JOIN</vt:lpstr>
      <vt:lpstr>Variantes del JOIN</vt:lpstr>
      <vt:lpstr>NATURAL JOIN</vt:lpstr>
      <vt:lpstr>NATURAL JOIN (Ejemplo)</vt:lpstr>
      <vt:lpstr>NATURAL JOIN (Ejemplo)</vt:lpstr>
      <vt:lpstr>Variantes del JOIN</vt:lpstr>
      <vt:lpstr>OUTER JOIN</vt:lpstr>
      <vt:lpstr>LEFT OUTER JOIN</vt:lpstr>
      <vt:lpstr>RIGHT OUTER JOIN</vt:lpstr>
      <vt:lpstr>FULL OUTER JOIN</vt:lpstr>
      <vt:lpstr>OUTER JOIN (Ejemplo)</vt:lpstr>
      <vt:lpstr>Variantes del JOIN (Ejemplo)</vt:lpstr>
      <vt:lpstr>Variantes del JOIN (Ejemplo)</vt:lpstr>
      <vt:lpstr>Variantes del JOIN (Ejemplo)</vt:lpstr>
      <vt:lpstr>Operadores Adicionales</vt:lpstr>
      <vt:lpstr>Operadores Adicionales</vt:lpstr>
      <vt:lpstr>Operadores Adicionales</vt:lpstr>
      <vt:lpstr>Funciones Agregadas y de Agrupamiento</vt:lpstr>
      <vt:lpstr>Funciones Agregadas y de Agrupamiento</vt:lpstr>
      <vt:lpstr>Funciones Agregadas y de Agrupamiento</vt:lpstr>
      <vt:lpstr>Funciones Agregadas y de Agrupamiento</vt:lpstr>
      <vt:lpstr>Funciones Agregadas y de Agrupamiento</vt:lpstr>
      <vt:lpstr>Funciones Agregadas y de Agrupamiento (Ejemplo)</vt:lpstr>
      <vt:lpstr>Funciones Agregadas y de Agrupamiento (Ejemplo)</vt:lpstr>
      <vt:lpstr>Funciones Agregadas y de Agrupamiento (Ejemplo)</vt:lpstr>
      <vt:lpstr>Funciones Agregadas y de Agrupamiento (Ejemplo)</vt:lpstr>
      <vt:lpstr>Funciones Agregadas y de Agrupamiento (Ejemplo)</vt:lpstr>
      <vt:lpstr>PowerPoint Presentation</vt:lpstr>
      <vt:lpstr>PowerPoint Presentation</vt:lpstr>
      <vt:lpstr>PowerPoint Presentation</vt:lpstr>
      <vt:lpstr>PowerPoint Presentation</vt:lpstr>
      <vt:lpstr>PowerPoint Presentation</vt:lpstr>
      <vt:lpstr>PowerPoint Presentation</vt:lpstr>
      <vt:lpstr>Algebra Relacional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Algebra Relacional </dc:title>
  <cp:lastModifiedBy>Rivera, Marco (Apps GD CR)</cp:lastModifiedBy>
  <cp:revision>7</cp:revision>
  <dcterms:modified xsi:type="dcterms:W3CDTF">2022-04-02T00:54:36Z</dcterms:modified>
</cp:coreProperties>
</file>